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306" r:id="rId3"/>
    <p:sldId id="319" r:id="rId4"/>
    <p:sldId id="315" r:id="rId5"/>
    <p:sldId id="299" r:id="rId6"/>
    <p:sldId id="309" r:id="rId7"/>
    <p:sldId id="314" r:id="rId8"/>
    <p:sldId id="320" r:id="rId9"/>
    <p:sldId id="312" r:id="rId10"/>
    <p:sldId id="313" r:id="rId11"/>
    <p:sldId id="301" r:id="rId12"/>
    <p:sldId id="303" r:id="rId13"/>
    <p:sldId id="305" r:id="rId14"/>
    <p:sldId id="317" r:id="rId15"/>
    <p:sldId id="318" r:id="rId16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8"/>
    </p:embeddedFont>
    <p:embeddedFont>
      <p:font typeface="Goldman" panose="020B0604020202020204" charset="0"/>
      <p:regular r:id="rId19"/>
      <p:bold r:id="rId20"/>
    </p:embeddedFont>
    <p:embeddedFont>
      <p:font typeface="Mulish" panose="020B0604020202020204" charset="0"/>
      <p:regular r:id="rId21"/>
      <p:bold r:id="rId22"/>
      <p:italic r:id="rId23"/>
      <p:boldItalic r:id="rId24"/>
    </p:embeddedFont>
    <p:embeddedFont>
      <p:font typeface="Nunito Light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900"/>
    <a:srgbClr val="FF9900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DF67ED-5825-4B77-802D-ED8E0D0BC553}">
  <a:tblStyle styleId="{1CDF67ED-5825-4B77-802D-ED8E0D0BC5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60C6AE-52EE-4119-8764-E3D9007594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04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754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4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4410814a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44410814a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75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6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311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242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482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083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241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24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84425"/>
            <a:ext cx="4528800" cy="23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310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2" name="Google Shape;12;p2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13225" y="4676775"/>
            <a:ext cx="742950" cy="76200"/>
            <a:chOff x="2647950" y="4676775"/>
            <a:chExt cx="742950" cy="76200"/>
          </a:xfrm>
        </p:grpSpPr>
        <p:sp>
          <p:nvSpPr>
            <p:cNvPr id="15" name="Google Shape;15;p2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448" name="Google Shape;448;p22"/>
          <p:cNvGrpSpPr/>
          <p:nvPr/>
        </p:nvGrpSpPr>
        <p:grpSpPr>
          <a:xfrm>
            <a:off x="713225" y="4676775"/>
            <a:ext cx="742950" cy="76200"/>
            <a:chOff x="2647950" y="4676775"/>
            <a:chExt cx="742950" cy="76200"/>
          </a:xfrm>
        </p:grpSpPr>
        <p:sp>
          <p:nvSpPr>
            <p:cNvPr id="449" name="Google Shape;449;p22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2"/>
          <p:cNvSpPr/>
          <p:nvPr/>
        </p:nvSpPr>
        <p:spPr>
          <a:xfrm>
            <a:off x="-228600" y="4699490"/>
            <a:ext cx="952500" cy="663075"/>
          </a:xfrm>
          <a:custGeom>
            <a:avLst/>
            <a:gdLst/>
            <a:ahLst/>
            <a:cxnLst/>
            <a:rect l="l" t="t" r="r" b="b"/>
            <a:pathLst>
              <a:path w="38100" h="26523" extrusionOk="0">
                <a:moveTo>
                  <a:pt x="0" y="4425"/>
                </a:moveTo>
                <a:cubicBezTo>
                  <a:pt x="4462" y="2709"/>
                  <a:pt x="9028" y="-704"/>
                  <a:pt x="13716" y="234"/>
                </a:cubicBezTo>
                <a:cubicBezTo>
                  <a:pt x="25436" y="2578"/>
                  <a:pt x="34320" y="15184"/>
                  <a:pt x="38100" y="26523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4" name="Google Shape;454;p22"/>
          <p:cNvSpPr/>
          <p:nvPr/>
        </p:nvSpPr>
        <p:spPr>
          <a:xfrm>
            <a:off x="-161925" y="4937584"/>
            <a:ext cx="1095375" cy="491675"/>
          </a:xfrm>
          <a:custGeom>
            <a:avLst/>
            <a:gdLst/>
            <a:ahLst/>
            <a:cxnLst/>
            <a:rect l="l" t="t" r="r" b="b"/>
            <a:pathLst>
              <a:path w="43815" h="19667" extrusionOk="0">
                <a:moveTo>
                  <a:pt x="0" y="13571"/>
                </a:moveTo>
                <a:cubicBezTo>
                  <a:pt x="7584" y="6800"/>
                  <a:pt x="17383" y="-1310"/>
                  <a:pt x="27432" y="236"/>
                </a:cubicBezTo>
                <a:cubicBezTo>
                  <a:pt x="35805" y="1524"/>
                  <a:pt x="41136" y="11630"/>
                  <a:pt x="43815" y="1966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5" name="Google Shape;455;p22"/>
          <p:cNvSpPr/>
          <p:nvPr/>
        </p:nvSpPr>
        <p:spPr>
          <a:xfrm>
            <a:off x="7934325" y="-209550"/>
            <a:ext cx="1343025" cy="1733550"/>
          </a:xfrm>
          <a:custGeom>
            <a:avLst/>
            <a:gdLst/>
            <a:ahLst/>
            <a:cxnLst/>
            <a:rect l="l" t="t" r="r" b="b"/>
            <a:pathLst>
              <a:path w="53721" h="69342" extrusionOk="0">
                <a:moveTo>
                  <a:pt x="0" y="0"/>
                </a:moveTo>
                <a:cubicBezTo>
                  <a:pt x="351" y="7727"/>
                  <a:pt x="4421" y="16922"/>
                  <a:pt x="11430" y="20193"/>
                </a:cubicBezTo>
                <a:cubicBezTo>
                  <a:pt x="20452" y="24403"/>
                  <a:pt x="30411" y="27902"/>
                  <a:pt x="37338" y="35052"/>
                </a:cubicBezTo>
                <a:cubicBezTo>
                  <a:pt x="46152" y="44150"/>
                  <a:pt x="45808" y="59450"/>
                  <a:pt x="53721" y="693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6" name="Google Shape;456;p22"/>
          <p:cNvSpPr/>
          <p:nvPr/>
        </p:nvSpPr>
        <p:spPr>
          <a:xfrm>
            <a:off x="7515225" y="-114300"/>
            <a:ext cx="1752600" cy="462100"/>
          </a:xfrm>
          <a:custGeom>
            <a:avLst/>
            <a:gdLst/>
            <a:ahLst/>
            <a:cxnLst/>
            <a:rect l="l" t="t" r="r" b="b"/>
            <a:pathLst>
              <a:path w="70104" h="18484" extrusionOk="0">
                <a:moveTo>
                  <a:pt x="0" y="0"/>
                </a:moveTo>
                <a:cubicBezTo>
                  <a:pt x="5330" y="10217"/>
                  <a:pt x="17908" y="19763"/>
                  <a:pt x="29337" y="18288"/>
                </a:cubicBezTo>
                <a:cubicBezTo>
                  <a:pt x="42862" y="16543"/>
                  <a:pt x="58757" y="7295"/>
                  <a:pt x="70104" y="1485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7" name="Google Shape;457;p22"/>
          <p:cNvSpPr/>
          <p:nvPr/>
        </p:nvSpPr>
        <p:spPr>
          <a:xfrm>
            <a:off x="6829425" y="4807221"/>
            <a:ext cx="1524000" cy="507725"/>
          </a:xfrm>
          <a:custGeom>
            <a:avLst/>
            <a:gdLst/>
            <a:ahLst/>
            <a:cxnLst/>
            <a:rect l="l" t="t" r="r" b="b"/>
            <a:pathLst>
              <a:path w="60960" h="20309" extrusionOk="0">
                <a:moveTo>
                  <a:pt x="0" y="20309"/>
                </a:moveTo>
                <a:cubicBezTo>
                  <a:pt x="3653" y="10719"/>
                  <a:pt x="13020" y="-813"/>
                  <a:pt x="23241" y="116"/>
                </a:cubicBezTo>
                <a:cubicBezTo>
                  <a:pt x="29401" y="676"/>
                  <a:pt x="34629" y="5445"/>
                  <a:pt x="40767" y="6212"/>
                </a:cubicBezTo>
                <a:cubicBezTo>
                  <a:pt x="45118" y="6756"/>
                  <a:pt x="50336" y="5711"/>
                  <a:pt x="53721" y="8498"/>
                </a:cubicBezTo>
                <a:cubicBezTo>
                  <a:pt x="57285" y="11433"/>
                  <a:pt x="56579" y="18849"/>
                  <a:pt x="60960" y="2030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8" name="Google Shape;458;p22"/>
          <p:cNvSpPr/>
          <p:nvPr/>
        </p:nvSpPr>
        <p:spPr>
          <a:xfrm>
            <a:off x="-228600" y="2076450"/>
            <a:ext cx="544625" cy="1628775"/>
          </a:xfrm>
          <a:custGeom>
            <a:avLst/>
            <a:gdLst/>
            <a:ahLst/>
            <a:cxnLst/>
            <a:rect l="l" t="t" r="r" b="b"/>
            <a:pathLst>
              <a:path w="21785" h="65151" extrusionOk="0">
                <a:moveTo>
                  <a:pt x="0" y="0"/>
                </a:moveTo>
                <a:cubicBezTo>
                  <a:pt x="8831" y="6868"/>
                  <a:pt x="19274" y="14912"/>
                  <a:pt x="21336" y="25908"/>
                </a:cubicBezTo>
                <a:cubicBezTo>
                  <a:pt x="23939" y="39793"/>
                  <a:pt x="13643" y="53726"/>
                  <a:pt x="5334" y="65151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59" name="Google Shape;459;p22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460" name="Google Shape;460;p22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5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493" name="Google Shape;493;p2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25"/>
          <p:cNvGrpSpPr/>
          <p:nvPr/>
        </p:nvGrpSpPr>
        <p:grpSpPr>
          <a:xfrm>
            <a:off x="713225" y="4803325"/>
            <a:ext cx="742950" cy="76200"/>
            <a:chOff x="2647950" y="4676775"/>
            <a:chExt cx="742950" cy="76200"/>
          </a:xfrm>
        </p:grpSpPr>
        <p:sp>
          <p:nvSpPr>
            <p:cNvPr id="496" name="Google Shape;496;p25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5"/>
          <p:cNvGrpSpPr/>
          <p:nvPr/>
        </p:nvGrpSpPr>
        <p:grpSpPr>
          <a:xfrm flipH="1">
            <a:off x="5576898" y="1604199"/>
            <a:ext cx="3095380" cy="3539601"/>
            <a:chOff x="123998" y="1604199"/>
            <a:chExt cx="3095380" cy="3539601"/>
          </a:xfrm>
        </p:grpSpPr>
        <p:grpSp>
          <p:nvGrpSpPr>
            <p:cNvPr id="501" name="Google Shape;501;p25"/>
            <p:cNvGrpSpPr/>
            <p:nvPr/>
          </p:nvGrpSpPr>
          <p:grpSpPr>
            <a:xfrm>
              <a:off x="123998" y="1604199"/>
              <a:ext cx="1665589" cy="3538917"/>
              <a:chOff x="3733925" y="3400424"/>
              <a:chExt cx="1079728" cy="2294274"/>
            </a:xfrm>
          </p:grpSpPr>
          <p:sp>
            <p:nvSpPr>
              <p:cNvPr id="502" name="Google Shape;502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6" name="Google Shape;506;p25"/>
            <p:cNvGrpSpPr/>
            <p:nvPr/>
          </p:nvGrpSpPr>
          <p:grpSpPr>
            <a:xfrm>
              <a:off x="1415091" y="2586831"/>
              <a:ext cx="1203249" cy="2556968"/>
              <a:chOff x="3733925" y="3400424"/>
              <a:chExt cx="1079728" cy="2294274"/>
            </a:xfrm>
          </p:grpSpPr>
          <p:sp>
            <p:nvSpPr>
              <p:cNvPr id="507" name="Google Shape;507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1" name="Google Shape;511;p25"/>
            <p:cNvSpPr/>
            <p:nvPr/>
          </p:nvSpPr>
          <p:spPr>
            <a:xfrm>
              <a:off x="233272" y="1668407"/>
              <a:ext cx="1212175" cy="965991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" name="Google Shape;512;p25"/>
            <p:cNvSpPr/>
            <p:nvPr/>
          </p:nvSpPr>
          <p:spPr>
            <a:xfrm>
              <a:off x="218575" y="1657375"/>
              <a:ext cx="2342385" cy="966016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3" name="Google Shape;513;p25"/>
            <p:cNvSpPr/>
            <p:nvPr/>
          </p:nvSpPr>
          <p:spPr>
            <a:xfrm>
              <a:off x="1489480" y="1661050"/>
              <a:ext cx="203630" cy="966016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4" name="Google Shape;514;p25"/>
            <p:cNvSpPr/>
            <p:nvPr/>
          </p:nvSpPr>
          <p:spPr>
            <a:xfrm>
              <a:off x="1702600" y="1719800"/>
              <a:ext cx="858354" cy="914591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5" name="Google Shape;515;p25"/>
            <p:cNvGrpSpPr/>
            <p:nvPr/>
          </p:nvGrpSpPr>
          <p:grpSpPr>
            <a:xfrm>
              <a:off x="2243844" y="3070646"/>
              <a:ext cx="975534" cy="2073106"/>
              <a:chOff x="3733925" y="3400424"/>
              <a:chExt cx="1079728" cy="2294274"/>
            </a:xfrm>
          </p:grpSpPr>
          <p:sp>
            <p:nvSpPr>
              <p:cNvPr id="516" name="Google Shape;516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25"/>
            <p:cNvSpPr/>
            <p:nvPr/>
          </p:nvSpPr>
          <p:spPr>
            <a:xfrm>
              <a:off x="1483525" y="2631275"/>
              <a:ext cx="804850" cy="459600"/>
            </a:xfrm>
            <a:custGeom>
              <a:avLst/>
              <a:gdLst/>
              <a:ahLst/>
              <a:cxnLst/>
              <a:rect l="l" t="t" r="r" b="b"/>
              <a:pathLst>
                <a:path w="32194" h="18384" extrusionOk="0">
                  <a:moveTo>
                    <a:pt x="0" y="0"/>
                  </a:moveTo>
                  <a:cubicBezTo>
                    <a:pt x="7086" y="10124"/>
                    <a:pt x="19933" y="16839"/>
                    <a:pt x="32194" y="1838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" name="Google Shape;521;p25"/>
            <p:cNvSpPr/>
            <p:nvPr/>
          </p:nvSpPr>
          <p:spPr>
            <a:xfrm>
              <a:off x="1476375" y="2631275"/>
              <a:ext cx="1695450" cy="473875"/>
            </a:xfrm>
            <a:custGeom>
              <a:avLst/>
              <a:gdLst/>
              <a:ahLst/>
              <a:cxnLst/>
              <a:rect l="l" t="t" r="r" b="b"/>
              <a:pathLst>
                <a:path w="67818" h="18955" extrusionOk="0">
                  <a:moveTo>
                    <a:pt x="0" y="0"/>
                  </a:moveTo>
                  <a:cubicBezTo>
                    <a:pt x="17915" y="15166"/>
                    <a:pt x="48712" y="5320"/>
                    <a:pt x="67818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" name="Google Shape;522;p25"/>
            <p:cNvSpPr/>
            <p:nvPr/>
          </p:nvSpPr>
          <p:spPr>
            <a:xfrm>
              <a:off x="2297288" y="2631275"/>
              <a:ext cx="257779" cy="473875"/>
            </a:xfrm>
            <a:custGeom>
              <a:avLst/>
              <a:gdLst/>
              <a:ahLst/>
              <a:cxnLst/>
              <a:rect l="l" t="t" r="r" b="b"/>
              <a:pathLst>
                <a:path w="8953" h="18955" extrusionOk="0">
                  <a:moveTo>
                    <a:pt x="8953" y="0"/>
                  </a:moveTo>
                  <a:cubicBezTo>
                    <a:pt x="4589" y="5458"/>
                    <a:pt x="864" y="12021"/>
                    <a:pt x="0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" name="Google Shape;523;p25"/>
            <p:cNvSpPr/>
            <p:nvPr/>
          </p:nvSpPr>
          <p:spPr>
            <a:xfrm>
              <a:off x="2521750" y="2636050"/>
              <a:ext cx="642925" cy="457200"/>
            </a:xfrm>
            <a:custGeom>
              <a:avLst/>
              <a:gdLst/>
              <a:ahLst/>
              <a:cxnLst/>
              <a:rect l="l" t="t" r="r" b="b"/>
              <a:pathLst>
                <a:path w="25717" h="18288" extrusionOk="0">
                  <a:moveTo>
                    <a:pt x="0" y="0"/>
                  </a:moveTo>
                  <a:cubicBezTo>
                    <a:pt x="6573" y="8212"/>
                    <a:pt x="17159" y="12172"/>
                    <a:pt x="25717" y="1828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4923137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1715263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715263" y="226934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923137" y="226934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49" name="Google Shape;49;p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4200525" y="4676775"/>
            <a:ext cx="742950" cy="76200"/>
            <a:chOff x="2647950" y="4676775"/>
            <a:chExt cx="742950" cy="76200"/>
          </a:xfrm>
        </p:grpSpPr>
        <p:sp>
          <p:nvSpPr>
            <p:cNvPr id="52" name="Google Shape;52;p5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5"/>
          <p:cNvGrpSpPr/>
          <p:nvPr/>
        </p:nvGrpSpPr>
        <p:grpSpPr>
          <a:xfrm>
            <a:off x="74089" y="2876575"/>
            <a:ext cx="1115390" cy="3194439"/>
            <a:chOff x="74089" y="2876575"/>
            <a:chExt cx="1115390" cy="3194439"/>
          </a:xfrm>
        </p:grpSpPr>
        <p:grpSp>
          <p:nvGrpSpPr>
            <p:cNvPr id="57" name="Google Shape;57;p5"/>
            <p:cNvGrpSpPr/>
            <p:nvPr/>
          </p:nvGrpSpPr>
          <p:grpSpPr>
            <a:xfrm>
              <a:off x="74089" y="2876575"/>
              <a:ext cx="639140" cy="2632464"/>
              <a:chOff x="3265400" y="517275"/>
              <a:chExt cx="1212100" cy="4991400"/>
            </a:xfrm>
          </p:grpSpPr>
          <p:sp>
            <p:nvSpPr>
              <p:cNvPr id="58" name="Google Shape;58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5"/>
            <p:cNvGrpSpPr/>
            <p:nvPr/>
          </p:nvGrpSpPr>
          <p:grpSpPr>
            <a:xfrm>
              <a:off x="550339" y="3438550"/>
              <a:ext cx="639140" cy="2632464"/>
              <a:chOff x="3265400" y="517275"/>
              <a:chExt cx="1212100" cy="4991400"/>
            </a:xfrm>
          </p:grpSpPr>
          <p:sp>
            <p:nvSpPr>
              <p:cNvPr id="70" name="Google Shape;70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5"/>
            <p:cNvSpPr/>
            <p:nvPr/>
          </p:nvSpPr>
          <p:spPr>
            <a:xfrm>
              <a:off x="147650" y="3000375"/>
              <a:ext cx="476254" cy="552439"/>
            </a:xfrm>
            <a:custGeom>
              <a:avLst/>
              <a:gdLst/>
              <a:ahLst/>
              <a:cxnLst/>
              <a:rect l="l" t="t" r="r" b="b"/>
              <a:pathLst>
                <a:path w="19431" h="23241" extrusionOk="0">
                  <a:moveTo>
                    <a:pt x="0" y="0"/>
                  </a:moveTo>
                  <a:cubicBezTo>
                    <a:pt x="628" y="10078"/>
                    <a:pt x="10601" y="18342"/>
                    <a:pt x="19431" y="2324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5"/>
            <p:cNvSpPr/>
            <p:nvPr/>
          </p:nvSpPr>
          <p:spPr>
            <a:xfrm>
              <a:off x="254800" y="3036100"/>
              <a:ext cx="476250" cy="516725"/>
            </a:xfrm>
            <a:custGeom>
              <a:avLst/>
              <a:gdLst/>
              <a:ahLst/>
              <a:cxnLst/>
              <a:rect l="l" t="t" r="r" b="b"/>
              <a:pathLst>
                <a:path w="19050" h="20669" extrusionOk="0">
                  <a:moveTo>
                    <a:pt x="0" y="0"/>
                  </a:moveTo>
                  <a:cubicBezTo>
                    <a:pt x="4483" y="8228"/>
                    <a:pt x="10914" y="16022"/>
                    <a:pt x="19050" y="206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5"/>
            <p:cNvSpPr/>
            <p:nvPr/>
          </p:nvSpPr>
          <p:spPr>
            <a:xfrm>
              <a:off x="533400" y="3032525"/>
              <a:ext cx="469100" cy="523875"/>
            </a:xfrm>
            <a:custGeom>
              <a:avLst/>
              <a:gdLst/>
              <a:ahLst/>
              <a:cxnLst/>
              <a:rect l="l" t="t" r="r" b="b"/>
              <a:pathLst>
                <a:path w="18764" h="20955" extrusionOk="0">
                  <a:moveTo>
                    <a:pt x="0" y="0"/>
                  </a:moveTo>
                  <a:cubicBezTo>
                    <a:pt x="2280" y="9095"/>
                    <a:pt x="11136" y="15503"/>
                    <a:pt x="18764" y="20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" name="Google Shape;84;p5"/>
            <p:cNvSpPr/>
            <p:nvPr/>
          </p:nvSpPr>
          <p:spPr>
            <a:xfrm>
              <a:off x="642950" y="3038475"/>
              <a:ext cx="471475" cy="514350"/>
            </a:xfrm>
            <a:custGeom>
              <a:avLst/>
              <a:gdLst/>
              <a:ahLst/>
              <a:cxnLst/>
              <a:rect l="l" t="t" r="r" b="b"/>
              <a:pathLst>
                <a:path w="18859" h="20574" extrusionOk="0">
                  <a:moveTo>
                    <a:pt x="0" y="0"/>
                  </a:moveTo>
                  <a:cubicBezTo>
                    <a:pt x="2087" y="9066"/>
                    <a:pt x="10149" y="17305"/>
                    <a:pt x="18859" y="2057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5" name="Google Shape;85;p5"/>
          <p:cNvGrpSpPr/>
          <p:nvPr/>
        </p:nvGrpSpPr>
        <p:grpSpPr>
          <a:xfrm>
            <a:off x="8430764" y="2876575"/>
            <a:ext cx="720090" cy="2632464"/>
            <a:chOff x="8430764" y="2876575"/>
            <a:chExt cx="720090" cy="2632464"/>
          </a:xfrm>
        </p:grpSpPr>
        <p:grpSp>
          <p:nvGrpSpPr>
            <p:cNvPr id="86" name="Google Shape;86;p5"/>
            <p:cNvGrpSpPr/>
            <p:nvPr/>
          </p:nvGrpSpPr>
          <p:grpSpPr>
            <a:xfrm>
              <a:off x="8430764" y="2876575"/>
              <a:ext cx="639140" cy="2632464"/>
              <a:chOff x="3265400" y="517275"/>
              <a:chExt cx="1212100" cy="4991400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5"/>
            <p:cNvSpPr/>
            <p:nvPr/>
          </p:nvSpPr>
          <p:spPr>
            <a:xfrm>
              <a:off x="8610600" y="3062300"/>
              <a:ext cx="433400" cy="419100"/>
            </a:xfrm>
            <a:custGeom>
              <a:avLst/>
              <a:gdLst/>
              <a:ahLst/>
              <a:cxnLst/>
              <a:rect l="l" t="t" r="r" b="b"/>
              <a:pathLst>
                <a:path w="17336" h="16764" extrusionOk="0">
                  <a:moveTo>
                    <a:pt x="0" y="0"/>
                  </a:moveTo>
                  <a:cubicBezTo>
                    <a:pt x="0" y="8039"/>
                    <a:pt x="9297" y="16764"/>
                    <a:pt x="17336" y="1676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" name="Google Shape;99;p5"/>
            <p:cNvSpPr/>
            <p:nvPr/>
          </p:nvSpPr>
          <p:spPr>
            <a:xfrm>
              <a:off x="8884704" y="3057525"/>
              <a:ext cx="266150" cy="1247775"/>
            </a:xfrm>
            <a:custGeom>
              <a:avLst/>
              <a:gdLst/>
              <a:ahLst/>
              <a:cxnLst/>
              <a:rect l="l" t="t" r="r" b="b"/>
              <a:pathLst>
                <a:path w="10646" h="49911" extrusionOk="0">
                  <a:moveTo>
                    <a:pt x="466" y="0"/>
                  </a:moveTo>
                  <a:cubicBezTo>
                    <a:pt x="-2858" y="16620"/>
                    <a:pt x="13499" y="33290"/>
                    <a:pt x="10182" y="4991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" name="Google Shape;100;p5"/>
            <p:cNvSpPr/>
            <p:nvPr/>
          </p:nvSpPr>
          <p:spPr>
            <a:xfrm>
              <a:off x="8498997" y="3048000"/>
              <a:ext cx="148925" cy="1000125"/>
            </a:xfrm>
            <a:custGeom>
              <a:avLst/>
              <a:gdLst/>
              <a:ahLst/>
              <a:cxnLst/>
              <a:rect l="l" t="t" r="r" b="b"/>
              <a:pathLst>
                <a:path w="5957" h="40005" extrusionOk="0">
                  <a:moveTo>
                    <a:pt x="274" y="0"/>
                  </a:moveTo>
                  <a:cubicBezTo>
                    <a:pt x="-1319" y="7172"/>
                    <a:pt x="5069" y="14026"/>
                    <a:pt x="5798" y="21336"/>
                  </a:cubicBezTo>
                  <a:cubicBezTo>
                    <a:pt x="6434" y="27711"/>
                    <a:pt x="4526" y="34513"/>
                    <a:pt x="1226" y="4000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" name="Google Shape;101;p5"/>
            <p:cNvSpPr/>
            <p:nvPr/>
          </p:nvSpPr>
          <p:spPr>
            <a:xfrm>
              <a:off x="8898743" y="3062300"/>
              <a:ext cx="102375" cy="1114425"/>
            </a:xfrm>
            <a:custGeom>
              <a:avLst/>
              <a:gdLst/>
              <a:ahLst/>
              <a:cxnLst/>
              <a:rect l="l" t="t" r="r" b="b"/>
              <a:pathLst>
                <a:path w="4095" h="44577" extrusionOk="0">
                  <a:moveTo>
                    <a:pt x="4095" y="0"/>
                  </a:moveTo>
                  <a:cubicBezTo>
                    <a:pt x="4095" y="12504"/>
                    <a:pt x="-1580" y="25004"/>
                    <a:pt x="476" y="37338"/>
                  </a:cubicBezTo>
                  <a:cubicBezTo>
                    <a:pt x="920" y="39999"/>
                    <a:pt x="1397" y="44577"/>
                    <a:pt x="4095" y="44577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2" name="Google Shape;102;p5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03" name="Google Shape;103;p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4135975" y="13975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subTitle" idx="1"/>
          </p:nvPr>
        </p:nvSpPr>
        <p:spPr>
          <a:xfrm>
            <a:off x="4135975" y="1970250"/>
            <a:ext cx="4294800" cy="17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Light"/>
              <a:buChar char="◇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7"/>
          <p:cNvSpPr/>
          <p:nvPr/>
        </p:nvSpPr>
        <p:spPr>
          <a:xfrm>
            <a:off x="-338750" y="-69125"/>
            <a:ext cx="1942625" cy="1396125"/>
          </a:xfrm>
          <a:custGeom>
            <a:avLst/>
            <a:gdLst/>
            <a:ahLst/>
            <a:cxnLst/>
            <a:rect l="l" t="t" r="r" b="b"/>
            <a:pathLst>
              <a:path w="77705" h="55845" extrusionOk="0">
                <a:moveTo>
                  <a:pt x="0" y="55583"/>
                </a:moveTo>
                <a:cubicBezTo>
                  <a:pt x="14533" y="57034"/>
                  <a:pt x="30839" y="52011"/>
                  <a:pt x="41756" y="42309"/>
                </a:cubicBezTo>
                <a:cubicBezTo>
                  <a:pt x="55589" y="30015"/>
                  <a:pt x="62310" y="10270"/>
                  <a:pt x="77705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0" name="Google Shape;130;p7"/>
          <p:cNvGrpSpPr/>
          <p:nvPr/>
        </p:nvGrpSpPr>
        <p:grpSpPr>
          <a:xfrm flipH="1">
            <a:off x="8425252" y="298000"/>
            <a:ext cx="241500" cy="241500"/>
            <a:chOff x="-1752450" y="4362450"/>
            <a:chExt cx="241500" cy="241500"/>
          </a:xfrm>
        </p:grpSpPr>
        <p:sp>
          <p:nvSpPr>
            <p:cNvPr id="131" name="Google Shape;131;p7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7"/>
          <p:cNvGrpSpPr/>
          <p:nvPr/>
        </p:nvGrpSpPr>
        <p:grpSpPr>
          <a:xfrm flipH="1">
            <a:off x="7682302" y="4676775"/>
            <a:ext cx="742950" cy="76200"/>
            <a:chOff x="2647950" y="4676775"/>
            <a:chExt cx="742950" cy="76200"/>
          </a:xfrm>
        </p:grpSpPr>
        <p:sp>
          <p:nvSpPr>
            <p:cNvPr id="134" name="Google Shape;134;p7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7"/>
          <p:cNvSpPr/>
          <p:nvPr/>
        </p:nvSpPr>
        <p:spPr>
          <a:xfrm>
            <a:off x="-297275" y="-48400"/>
            <a:ext cx="739725" cy="1693775"/>
          </a:xfrm>
          <a:custGeom>
            <a:avLst/>
            <a:gdLst/>
            <a:ahLst/>
            <a:cxnLst/>
            <a:rect l="l" t="t" r="r" b="b"/>
            <a:pathLst>
              <a:path w="29589" h="67751" extrusionOk="0">
                <a:moveTo>
                  <a:pt x="0" y="67751"/>
                </a:moveTo>
                <a:cubicBezTo>
                  <a:pt x="24643" y="67751"/>
                  <a:pt x="29589" y="24643"/>
                  <a:pt x="29589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Google Shape;139;p7"/>
          <p:cNvSpPr/>
          <p:nvPr/>
        </p:nvSpPr>
        <p:spPr>
          <a:xfrm>
            <a:off x="-76050" y="4788257"/>
            <a:ext cx="1154525" cy="431300"/>
          </a:xfrm>
          <a:custGeom>
            <a:avLst/>
            <a:gdLst/>
            <a:ahLst/>
            <a:cxnLst/>
            <a:rect l="l" t="t" r="r" b="b"/>
            <a:pathLst>
              <a:path w="46181" h="17252" extrusionOk="0">
                <a:moveTo>
                  <a:pt x="0" y="8679"/>
                </a:moveTo>
                <a:cubicBezTo>
                  <a:pt x="4878" y="6240"/>
                  <a:pt x="8859" y="1881"/>
                  <a:pt x="14103" y="383"/>
                </a:cubicBezTo>
                <a:cubicBezTo>
                  <a:pt x="20214" y="-1363"/>
                  <a:pt x="26560" y="3590"/>
                  <a:pt x="32078" y="6744"/>
                </a:cubicBezTo>
                <a:cubicBezTo>
                  <a:pt x="37168" y="9653"/>
                  <a:pt x="46181" y="11390"/>
                  <a:pt x="46181" y="1725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Google Shape;140;p7"/>
          <p:cNvSpPr/>
          <p:nvPr/>
        </p:nvSpPr>
        <p:spPr>
          <a:xfrm>
            <a:off x="615275" y="4839115"/>
            <a:ext cx="1078475" cy="408075"/>
          </a:xfrm>
          <a:custGeom>
            <a:avLst/>
            <a:gdLst/>
            <a:ahLst/>
            <a:cxnLst/>
            <a:rect l="l" t="t" r="r" b="b"/>
            <a:pathLst>
              <a:path w="43139" h="16323" extrusionOk="0">
                <a:moveTo>
                  <a:pt x="0" y="16323"/>
                </a:moveTo>
                <a:cubicBezTo>
                  <a:pt x="6381" y="7391"/>
                  <a:pt x="17933" y="-1524"/>
                  <a:pt x="28760" y="284"/>
                </a:cubicBezTo>
                <a:cubicBezTo>
                  <a:pt x="35446" y="1400"/>
                  <a:pt x="39380" y="9023"/>
                  <a:pt x="43139" y="14664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Google Shape;141;p7"/>
          <p:cNvSpPr>
            <a:spLocks noGrp="1"/>
          </p:cNvSpPr>
          <p:nvPr>
            <p:ph type="pic" idx="2"/>
          </p:nvPr>
        </p:nvSpPr>
        <p:spPr>
          <a:xfrm flipH="1">
            <a:off x="713225" y="539500"/>
            <a:ext cx="30153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39203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45" name="Google Shape;145;p8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7685525" y="4803325"/>
            <a:ext cx="742950" cy="76200"/>
            <a:chOff x="2647950" y="4676775"/>
            <a:chExt cx="742950" cy="76200"/>
          </a:xfrm>
        </p:grpSpPr>
        <p:sp>
          <p:nvSpPr>
            <p:cNvPr id="148" name="Google Shape;148;p8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8"/>
          <p:cNvGrpSpPr/>
          <p:nvPr/>
        </p:nvGrpSpPr>
        <p:grpSpPr>
          <a:xfrm flipH="1">
            <a:off x="471723" y="1604199"/>
            <a:ext cx="3095380" cy="3539601"/>
            <a:chOff x="123998" y="1604199"/>
            <a:chExt cx="3095380" cy="3539601"/>
          </a:xfrm>
        </p:grpSpPr>
        <p:grpSp>
          <p:nvGrpSpPr>
            <p:cNvPr id="153" name="Google Shape;153;p8"/>
            <p:cNvGrpSpPr/>
            <p:nvPr/>
          </p:nvGrpSpPr>
          <p:grpSpPr>
            <a:xfrm>
              <a:off x="123998" y="1604199"/>
              <a:ext cx="1665589" cy="3538917"/>
              <a:chOff x="3733925" y="3400424"/>
              <a:chExt cx="1079728" cy="2294274"/>
            </a:xfrm>
          </p:grpSpPr>
          <p:sp>
            <p:nvSpPr>
              <p:cNvPr id="154" name="Google Shape;154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8"/>
            <p:cNvGrpSpPr/>
            <p:nvPr/>
          </p:nvGrpSpPr>
          <p:grpSpPr>
            <a:xfrm>
              <a:off x="1415091" y="2586831"/>
              <a:ext cx="1203249" cy="2556968"/>
              <a:chOff x="3733925" y="3400424"/>
              <a:chExt cx="1079728" cy="2294274"/>
            </a:xfrm>
          </p:grpSpPr>
          <p:sp>
            <p:nvSpPr>
              <p:cNvPr id="159" name="Google Shape;159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8"/>
            <p:cNvSpPr/>
            <p:nvPr/>
          </p:nvSpPr>
          <p:spPr>
            <a:xfrm>
              <a:off x="233272" y="1668407"/>
              <a:ext cx="1212175" cy="965991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8"/>
            <p:cNvSpPr/>
            <p:nvPr/>
          </p:nvSpPr>
          <p:spPr>
            <a:xfrm>
              <a:off x="218575" y="1657375"/>
              <a:ext cx="2342385" cy="966016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8"/>
            <p:cNvSpPr/>
            <p:nvPr/>
          </p:nvSpPr>
          <p:spPr>
            <a:xfrm>
              <a:off x="1489480" y="1661050"/>
              <a:ext cx="203630" cy="966016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8"/>
            <p:cNvSpPr/>
            <p:nvPr/>
          </p:nvSpPr>
          <p:spPr>
            <a:xfrm>
              <a:off x="1702600" y="1719800"/>
              <a:ext cx="858354" cy="914591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7" name="Google Shape;167;p8"/>
            <p:cNvGrpSpPr/>
            <p:nvPr/>
          </p:nvGrpSpPr>
          <p:grpSpPr>
            <a:xfrm>
              <a:off x="2243844" y="3070646"/>
              <a:ext cx="975534" cy="2073106"/>
              <a:chOff x="3733925" y="3400424"/>
              <a:chExt cx="1079728" cy="2294274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8"/>
            <p:cNvSpPr/>
            <p:nvPr/>
          </p:nvSpPr>
          <p:spPr>
            <a:xfrm>
              <a:off x="1483525" y="2631275"/>
              <a:ext cx="804850" cy="459600"/>
            </a:xfrm>
            <a:custGeom>
              <a:avLst/>
              <a:gdLst/>
              <a:ahLst/>
              <a:cxnLst/>
              <a:rect l="l" t="t" r="r" b="b"/>
              <a:pathLst>
                <a:path w="32194" h="18384" extrusionOk="0">
                  <a:moveTo>
                    <a:pt x="0" y="0"/>
                  </a:moveTo>
                  <a:cubicBezTo>
                    <a:pt x="7086" y="10124"/>
                    <a:pt x="19933" y="16839"/>
                    <a:pt x="32194" y="1838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8"/>
            <p:cNvSpPr/>
            <p:nvPr/>
          </p:nvSpPr>
          <p:spPr>
            <a:xfrm>
              <a:off x="1476375" y="2631275"/>
              <a:ext cx="1695450" cy="473875"/>
            </a:xfrm>
            <a:custGeom>
              <a:avLst/>
              <a:gdLst/>
              <a:ahLst/>
              <a:cxnLst/>
              <a:rect l="l" t="t" r="r" b="b"/>
              <a:pathLst>
                <a:path w="67818" h="18955" extrusionOk="0">
                  <a:moveTo>
                    <a:pt x="0" y="0"/>
                  </a:moveTo>
                  <a:cubicBezTo>
                    <a:pt x="17915" y="15166"/>
                    <a:pt x="48712" y="5320"/>
                    <a:pt x="67818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8"/>
            <p:cNvSpPr/>
            <p:nvPr/>
          </p:nvSpPr>
          <p:spPr>
            <a:xfrm>
              <a:off x="2297288" y="2631275"/>
              <a:ext cx="257779" cy="473875"/>
            </a:xfrm>
            <a:custGeom>
              <a:avLst/>
              <a:gdLst/>
              <a:ahLst/>
              <a:cxnLst/>
              <a:rect l="l" t="t" r="r" b="b"/>
              <a:pathLst>
                <a:path w="8953" h="18955" extrusionOk="0">
                  <a:moveTo>
                    <a:pt x="8953" y="0"/>
                  </a:moveTo>
                  <a:cubicBezTo>
                    <a:pt x="4589" y="5458"/>
                    <a:pt x="864" y="12021"/>
                    <a:pt x="0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8"/>
            <p:cNvSpPr/>
            <p:nvPr/>
          </p:nvSpPr>
          <p:spPr>
            <a:xfrm>
              <a:off x="2521750" y="2636050"/>
              <a:ext cx="642925" cy="457200"/>
            </a:xfrm>
            <a:custGeom>
              <a:avLst/>
              <a:gdLst/>
              <a:ahLst/>
              <a:cxnLst/>
              <a:rect l="l" t="t" r="r" b="b"/>
              <a:pathLst>
                <a:path w="25717" h="18288" extrusionOk="0">
                  <a:moveTo>
                    <a:pt x="0" y="0"/>
                  </a:moveTo>
                  <a:cubicBezTo>
                    <a:pt x="6573" y="8212"/>
                    <a:pt x="17159" y="12172"/>
                    <a:pt x="25717" y="1828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79" name="Google Shape;179;p9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180" name="Google Shape;180;p9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9"/>
          <p:cNvGrpSpPr/>
          <p:nvPr/>
        </p:nvGrpSpPr>
        <p:grpSpPr>
          <a:xfrm>
            <a:off x="4200525" y="4676775"/>
            <a:ext cx="742950" cy="76200"/>
            <a:chOff x="2647950" y="4676775"/>
            <a:chExt cx="742950" cy="76200"/>
          </a:xfrm>
        </p:grpSpPr>
        <p:sp>
          <p:nvSpPr>
            <p:cNvPr id="183" name="Google Shape;183;p9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88" name="Google Shape;188;p9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9"/>
          <p:cNvGrpSpPr/>
          <p:nvPr/>
        </p:nvGrpSpPr>
        <p:grpSpPr>
          <a:xfrm>
            <a:off x="138278" y="1526683"/>
            <a:ext cx="1586643" cy="4544090"/>
            <a:chOff x="74089" y="2876575"/>
            <a:chExt cx="1115390" cy="3194439"/>
          </a:xfrm>
        </p:grpSpPr>
        <p:grpSp>
          <p:nvGrpSpPr>
            <p:cNvPr id="191" name="Google Shape;191;p9"/>
            <p:cNvGrpSpPr/>
            <p:nvPr/>
          </p:nvGrpSpPr>
          <p:grpSpPr>
            <a:xfrm>
              <a:off x="74089" y="2876575"/>
              <a:ext cx="639140" cy="2632464"/>
              <a:chOff x="3265400" y="517275"/>
              <a:chExt cx="1212100" cy="4991400"/>
            </a:xfrm>
          </p:grpSpPr>
          <p:sp>
            <p:nvSpPr>
              <p:cNvPr id="192" name="Google Shape;192;p9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9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9"/>
            <p:cNvGrpSpPr/>
            <p:nvPr/>
          </p:nvGrpSpPr>
          <p:grpSpPr>
            <a:xfrm>
              <a:off x="550339" y="3438550"/>
              <a:ext cx="639140" cy="2632464"/>
              <a:chOff x="3265400" y="517275"/>
              <a:chExt cx="1212100" cy="4991400"/>
            </a:xfrm>
          </p:grpSpPr>
          <p:sp>
            <p:nvSpPr>
              <p:cNvPr id="204" name="Google Shape;204;p9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9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9"/>
            <p:cNvSpPr/>
            <p:nvPr/>
          </p:nvSpPr>
          <p:spPr>
            <a:xfrm>
              <a:off x="147650" y="3000375"/>
              <a:ext cx="476254" cy="552439"/>
            </a:xfrm>
            <a:custGeom>
              <a:avLst/>
              <a:gdLst/>
              <a:ahLst/>
              <a:cxnLst/>
              <a:rect l="l" t="t" r="r" b="b"/>
              <a:pathLst>
                <a:path w="19431" h="23241" extrusionOk="0">
                  <a:moveTo>
                    <a:pt x="0" y="0"/>
                  </a:moveTo>
                  <a:cubicBezTo>
                    <a:pt x="628" y="10078"/>
                    <a:pt x="10601" y="18342"/>
                    <a:pt x="19431" y="2324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6" name="Google Shape;216;p9"/>
            <p:cNvSpPr/>
            <p:nvPr/>
          </p:nvSpPr>
          <p:spPr>
            <a:xfrm>
              <a:off x="254800" y="3036100"/>
              <a:ext cx="476250" cy="516725"/>
            </a:xfrm>
            <a:custGeom>
              <a:avLst/>
              <a:gdLst/>
              <a:ahLst/>
              <a:cxnLst/>
              <a:rect l="l" t="t" r="r" b="b"/>
              <a:pathLst>
                <a:path w="19050" h="20669" extrusionOk="0">
                  <a:moveTo>
                    <a:pt x="0" y="0"/>
                  </a:moveTo>
                  <a:cubicBezTo>
                    <a:pt x="4483" y="8228"/>
                    <a:pt x="10914" y="16022"/>
                    <a:pt x="19050" y="206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7" name="Google Shape;217;p9"/>
            <p:cNvSpPr/>
            <p:nvPr/>
          </p:nvSpPr>
          <p:spPr>
            <a:xfrm>
              <a:off x="533400" y="3032525"/>
              <a:ext cx="469100" cy="523875"/>
            </a:xfrm>
            <a:custGeom>
              <a:avLst/>
              <a:gdLst/>
              <a:ahLst/>
              <a:cxnLst/>
              <a:rect l="l" t="t" r="r" b="b"/>
              <a:pathLst>
                <a:path w="18764" h="20955" extrusionOk="0">
                  <a:moveTo>
                    <a:pt x="0" y="0"/>
                  </a:moveTo>
                  <a:cubicBezTo>
                    <a:pt x="2280" y="9095"/>
                    <a:pt x="11136" y="15503"/>
                    <a:pt x="18764" y="20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8" name="Google Shape;218;p9"/>
            <p:cNvSpPr/>
            <p:nvPr/>
          </p:nvSpPr>
          <p:spPr>
            <a:xfrm>
              <a:off x="642950" y="3038475"/>
              <a:ext cx="471475" cy="514350"/>
            </a:xfrm>
            <a:custGeom>
              <a:avLst/>
              <a:gdLst/>
              <a:ahLst/>
              <a:cxnLst/>
              <a:rect l="l" t="t" r="r" b="b"/>
              <a:pathLst>
                <a:path w="18859" h="20574" extrusionOk="0">
                  <a:moveTo>
                    <a:pt x="0" y="0"/>
                  </a:moveTo>
                  <a:cubicBezTo>
                    <a:pt x="2087" y="9066"/>
                    <a:pt x="10149" y="17305"/>
                    <a:pt x="18859" y="2057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9" name="Google Shape;219;p9"/>
          <p:cNvGrpSpPr/>
          <p:nvPr/>
        </p:nvGrpSpPr>
        <p:grpSpPr>
          <a:xfrm flipH="1">
            <a:off x="7419078" y="1526683"/>
            <a:ext cx="1586643" cy="4544090"/>
            <a:chOff x="74089" y="2876575"/>
            <a:chExt cx="1115390" cy="3194439"/>
          </a:xfrm>
        </p:grpSpPr>
        <p:grpSp>
          <p:nvGrpSpPr>
            <p:cNvPr id="220" name="Google Shape;220;p9"/>
            <p:cNvGrpSpPr/>
            <p:nvPr/>
          </p:nvGrpSpPr>
          <p:grpSpPr>
            <a:xfrm>
              <a:off x="74089" y="2876575"/>
              <a:ext cx="639140" cy="2632464"/>
              <a:chOff x="3265400" y="517275"/>
              <a:chExt cx="1212100" cy="4991400"/>
            </a:xfrm>
          </p:grpSpPr>
          <p:sp>
            <p:nvSpPr>
              <p:cNvPr id="221" name="Google Shape;221;p9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9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9"/>
            <p:cNvGrpSpPr/>
            <p:nvPr/>
          </p:nvGrpSpPr>
          <p:grpSpPr>
            <a:xfrm>
              <a:off x="550339" y="3438550"/>
              <a:ext cx="639140" cy="2632464"/>
              <a:chOff x="3265400" y="517275"/>
              <a:chExt cx="1212100" cy="4991400"/>
            </a:xfrm>
          </p:grpSpPr>
          <p:sp>
            <p:nvSpPr>
              <p:cNvPr id="233" name="Google Shape;233;p9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9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" name="Google Shape;244;p9"/>
            <p:cNvSpPr/>
            <p:nvPr/>
          </p:nvSpPr>
          <p:spPr>
            <a:xfrm>
              <a:off x="147650" y="3000375"/>
              <a:ext cx="476254" cy="552439"/>
            </a:xfrm>
            <a:custGeom>
              <a:avLst/>
              <a:gdLst/>
              <a:ahLst/>
              <a:cxnLst/>
              <a:rect l="l" t="t" r="r" b="b"/>
              <a:pathLst>
                <a:path w="19431" h="23241" extrusionOk="0">
                  <a:moveTo>
                    <a:pt x="0" y="0"/>
                  </a:moveTo>
                  <a:cubicBezTo>
                    <a:pt x="628" y="10078"/>
                    <a:pt x="10601" y="18342"/>
                    <a:pt x="19431" y="2324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5" name="Google Shape;245;p9"/>
            <p:cNvSpPr/>
            <p:nvPr/>
          </p:nvSpPr>
          <p:spPr>
            <a:xfrm>
              <a:off x="254800" y="3036100"/>
              <a:ext cx="476250" cy="516725"/>
            </a:xfrm>
            <a:custGeom>
              <a:avLst/>
              <a:gdLst/>
              <a:ahLst/>
              <a:cxnLst/>
              <a:rect l="l" t="t" r="r" b="b"/>
              <a:pathLst>
                <a:path w="19050" h="20669" extrusionOk="0">
                  <a:moveTo>
                    <a:pt x="0" y="0"/>
                  </a:moveTo>
                  <a:cubicBezTo>
                    <a:pt x="4483" y="8228"/>
                    <a:pt x="10914" y="16022"/>
                    <a:pt x="19050" y="206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6" name="Google Shape;246;p9"/>
            <p:cNvSpPr/>
            <p:nvPr/>
          </p:nvSpPr>
          <p:spPr>
            <a:xfrm>
              <a:off x="533400" y="3032525"/>
              <a:ext cx="469100" cy="523875"/>
            </a:xfrm>
            <a:custGeom>
              <a:avLst/>
              <a:gdLst/>
              <a:ahLst/>
              <a:cxnLst/>
              <a:rect l="l" t="t" r="r" b="b"/>
              <a:pathLst>
                <a:path w="18764" h="20955" extrusionOk="0">
                  <a:moveTo>
                    <a:pt x="0" y="0"/>
                  </a:moveTo>
                  <a:cubicBezTo>
                    <a:pt x="2280" y="9095"/>
                    <a:pt x="11136" y="15503"/>
                    <a:pt x="18764" y="20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" name="Google Shape;247;p9"/>
            <p:cNvSpPr/>
            <p:nvPr/>
          </p:nvSpPr>
          <p:spPr>
            <a:xfrm>
              <a:off x="642950" y="3038475"/>
              <a:ext cx="471475" cy="514350"/>
            </a:xfrm>
            <a:custGeom>
              <a:avLst/>
              <a:gdLst/>
              <a:ahLst/>
              <a:cxnLst/>
              <a:rect l="l" t="t" r="r" b="b"/>
              <a:pathLst>
                <a:path w="18859" h="20574" extrusionOk="0">
                  <a:moveTo>
                    <a:pt x="0" y="0"/>
                  </a:moveTo>
                  <a:cubicBezTo>
                    <a:pt x="2087" y="9066"/>
                    <a:pt x="10149" y="17305"/>
                    <a:pt x="18859" y="2057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>
            <a:spLocks noGrp="1"/>
          </p:cNvSpPr>
          <p:nvPr>
            <p:ph type="pic" idx="2"/>
          </p:nvPr>
        </p:nvSpPr>
        <p:spPr>
          <a:xfrm>
            <a:off x="-7000" y="-7000"/>
            <a:ext cx="9150900" cy="51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366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1"/>
          </p:nvPr>
        </p:nvSpPr>
        <p:spPr>
          <a:xfrm>
            <a:off x="713225" y="1686100"/>
            <a:ext cx="3636600" cy="23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1" name="Google Shape;341;p17"/>
          <p:cNvSpPr/>
          <p:nvPr/>
        </p:nvSpPr>
        <p:spPr>
          <a:xfrm>
            <a:off x="6711325" y="4156379"/>
            <a:ext cx="2346825" cy="1066725"/>
          </a:xfrm>
          <a:custGeom>
            <a:avLst/>
            <a:gdLst/>
            <a:ahLst/>
            <a:cxnLst/>
            <a:rect l="l" t="t" r="r" b="b"/>
            <a:pathLst>
              <a:path w="93873" h="42669" extrusionOk="0">
                <a:moveTo>
                  <a:pt x="0" y="40952"/>
                </a:moveTo>
                <a:cubicBezTo>
                  <a:pt x="0" y="31778"/>
                  <a:pt x="1525" y="21108"/>
                  <a:pt x="8013" y="14622"/>
                </a:cubicBezTo>
                <a:cubicBezTo>
                  <a:pt x="18300" y="4337"/>
                  <a:pt x="35320" y="3448"/>
                  <a:pt x="49798" y="2029"/>
                </a:cubicBezTo>
                <a:cubicBezTo>
                  <a:pt x="56840" y="1339"/>
                  <a:pt x="64113" y="-1118"/>
                  <a:pt x="70977" y="598"/>
                </a:cubicBezTo>
                <a:cubicBezTo>
                  <a:pt x="86466" y="4471"/>
                  <a:pt x="93873" y="26703"/>
                  <a:pt x="93873" y="4266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2" name="Google Shape;342;p17"/>
          <p:cNvSpPr/>
          <p:nvPr/>
        </p:nvSpPr>
        <p:spPr>
          <a:xfrm>
            <a:off x="7222778" y="-78700"/>
            <a:ext cx="1999925" cy="1674250"/>
          </a:xfrm>
          <a:custGeom>
            <a:avLst/>
            <a:gdLst/>
            <a:ahLst/>
            <a:cxnLst/>
            <a:rect l="l" t="t" r="r" b="b"/>
            <a:pathLst>
              <a:path w="79997" h="66970" extrusionOk="0">
                <a:moveTo>
                  <a:pt x="5586" y="0"/>
                </a:moveTo>
                <a:cubicBezTo>
                  <a:pt x="3346" y="8002"/>
                  <a:pt x="-444" y="16039"/>
                  <a:pt x="148" y="24327"/>
                </a:cubicBezTo>
                <a:cubicBezTo>
                  <a:pt x="1192" y="38951"/>
                  <a:pt x="12802" y="52777"/>
                  <a:pt x="25334" y="60387"/>
                </a:cubicBezTo>
                <a:cubicBezTo>
                  <a:pt x="33330" y="65243"/>
                  <a:pt x="43460" y="66457"/>
                  <a:pt x="52808" y="66111"/>
                </a:cubicBezTo>
                <a:cubicBezTo>
                  <a:pt x="61869" y="65776"/>
                  <a:pt x="73585" y="60558"/>
                  <a:pt x="79997" y="6697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343" name="Google Shape;343;p17"/>
          <p:cNvCxnSpPr/>
          <p:nvPr/>
        </p:nvCxnSpPr>
        <p:spPr>
          <a:xfrm rot="10800000" flipH="1">
            <a:off x="-292000" y="-82425"/>
            <a:ext cx="1527300" cy="1587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17"/>
          <p:cNvSpPr/>
          <p:nvPr/>
        </p:nvSpPr>
        <p:spPr>
          <a:xfrm>
            <a:off x="-209625" y="-22450"/>
            <a:ext cx="2605425" cy="653050"/>
          </a:xfrm>
          <a:custGeom>
            <a:avLst/>
            <a:gdLst/>
            <a:ahLst/>
            <a:cxnLst/>
            <a:rect l="l" t="t" r="r" b="b"/>
            <a:pathLst>
              <a:path w="104217" h="26122" extrusionOk="0">
                <a:moveTo>
                  <a:pt x="0" y="14374"/>
                </a:moveTo>
                <a:cubicBezTo>
                  <a:pt x="2431" y="18021"/>
                  <a:pt x="7351" y="19236"/>
                  <a:pt x="11380" y="20963"/>
                </a:cubicBezTo>
                <a:cubicBezTo>
                  <a:pt x="24198" y="26457"/>
                  <a:pt x="39169" y="26889"/>
                  <a:pt x="53007" y="25156"/>
                </a:cubicBezTo>
                <a:cubicBezTo>
                  <a:pt x="71878" y="22792"/>
                  <a:pt x="85199" y="0"/>
                  <a:pt x="104217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5" name="Google Shape;345;p17"/>
          <p:cNvSpPr/>
          <p:nvPr/>
        </p:nvSpPr>
        <p:spPr>
          <a:xfrm>
            <a:off x="8882006" y="1001700"/>
            <a:ext cx="376475" cy="1330800"/>
          </a:xfrm>
          <a:custGeom>
            <a:avLst/>
            <a:gdLst/>
            <a:ahLst/>
            <a:cxnLst/>
            <a:rect l="l" t="t" r="r" b="b"/>
            <a:pathLst>
              <a:path w="15059" h="53232" extrusionOk="0">
                <a:moveTo>
                  <a:pt x="14772" y="0"/>
                </a:moveTo>
                <a:cubicBezTo>
                  <a:pt x="11801" y="0"/>
                  <a:pt x="9838" y="3538"/>
                  <a:pt x="8190" y="6010"/>
                </a:cubicBezTo>
                <a:cubicBezTo>
                  <a:pt x="4637" y="11337"/>
                  <a:pt x="973" y="17115"/>
                  <a:pt x="176" y="23468"/>
                </a:cubicBezTo>
                <a:cubicBezTo>
                  <a:pt x="-871" y="31822"/>
                  <a:pt x="3593" y="40576"/>
                  <a:pt x="8762" y="47222"/>
                </a:cubicBezTo>
                <a:cubicBezTo>
                  <a:pt x="10544" y="49512"/>
                  <a:pt x="12157" y="53232"/>
                  <a:pt x="15059" y="5323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46" name="Google Shape;346;p17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347" name="Google Shape;347;p17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713225" y="4724100"/>
            <a:ext cx="742950" cy="76200"/>
            <a:chOff x="2647950" y="4676775"/>
            <a:chExt cx="742950" cy="76200"/>
          </a:xfrm>
        </p:grpSpPr>
        <p:sp>
          <p:nvSpPr>
            <p:cNvPr id="350" name="Google Shape;350;p17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1"/>
          </p:nvPr>
        </p:nvSpPr>
        <p:spPr>
          <a:xfrm>
            <a:off x="937625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2"/>
          </p:nvPr>
        </p:nvSpPr>
        <p:spPr>
          <a:xfrm>
            <a:off x="3484347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3"/>
          </p:nvPr>
        </p:nvSpPr>
        <p:spPr>
          <a:xfrm>
            <a:off x="6031075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4"/>
          </p:nvPr>
        </p:nvSpPr>
        <p:spPr>
          <a:xfrm>
            <a:off x="937625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5"/>
          </p:nvPr>
        </p:nvSpPr>
        <p:spPr>
          <a:xfrm>
            <a:off x="3484350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6"/>
          </p:nvPr>
        </p:nvSpPr>
        <p:spPr>
          <a:xfrm>
            <a:off x="6031075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362" name="Google Shape;362;p18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363" name="Google Shape;363;p18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7685525" y="4803325"/>
            <a:ext cx="742950" cy="76200"/>
            <a:chOff x="2647950" y="4676775"/>
            <a:chExt cx="742950" cy="76200"/>
          </a:xfrm>
        </p:grpSpPr>
        <p:sp>
          <p:nvSpPr>
            <p:cNvPr id="366" name="Google Shape;366;p18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8"/>
          <p:cNvSpPr/>
          <p:nvPr/>
        </p:nvSpPr>
        <p:spPr>
          <a:xfrm>
            <a:off x="3373650" y="4879525"/>
            <a:ext cx="2286000" cy="611475"/>
          </a:xfrm>
          <a:custGeom>
            <a:avLst/>
            <a:gdLst/>
            <a:ahLst/>
            <a:cxnLst/>
            <a:rect l="l" t="t" r="r" b="b"/>
            <a:pathLst>
              <a:path w="91440" h="24459" extrusionOk="0">
                <a:moveTo>
                  <a:pt x="0" y="24459"/>
                </a:moveTo>
                <a:cubicBezTo>
                  <a:pt x="10950" y="13509"/>
                  <a:pt x="24596" y="2378"/>
                  <a:pt x="40005" y="837"/>
                </a:cubicBezTo>
                <a:cubicBezTo>
                  <a:pt x="48854" y="-48"/>
                  <a:pt x="58095" y="-741"/>
                  <a:pt x="66675" y="1599"/>
                </a:cubicBezTo>
                <a:cubicBezTo>
                  <a:pt x="76575" y="4299"/>
                  <a:pt x="84184" y="12631"/>
                  <a:pt x="91440" y="1988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Google Shape;371;p18"/>
          <p:cNvSpPr/>
          <p:nvPr/>
        </p:nvSpPr>
        <p:spPr>
          <a:xfrm>
            <a:off x="4724400" y="4978634"/>
            <a:ext cx="1409700" cy="545875"/>
          </a:xfrm>
          <a:custGeom>
            <a:avLst/>
            <a:gdLst/>
            <a:ahLst/>
            <a:cxnLst/>
            <a:rect l="l" t="t" r="r" b="b"/>
            <a:pathLst>
              <a:path w="56388" h="21835" extrusionOk="0">
                <a:moveTo>
                  <a:pt x="0" y="12310"/>
                </a:moveTo>
                <a:cubicBezTo>
                  <a:pt x="3100" y="12310"/>
                  <a:pt x="5097" y="8778"/>
                  <a:pt x="7620" y="6976"/>
                </a:cubicBezTo>
                <a:cubicBezTo>
                  <a:pt x="13112" y="3053"/>
                  <a:pt x="19941" y="636"/>
                  <a:pt x="26670" y="118"/>
                </a:cubicBezTo>
                <a:cubicBezTo>
                  <a:pt x="38903" y="-823"/>
                  <a:pt x="50901" y="10861"/>
                  <a:pt x="56388" y="21835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Google Shape;372;p18"/>
          <p:cNvSpPr/>
          <p:nvPr/>
        </p:nvSpPr>
        <p:spPr>
          <a:xfrm>
            <a:off x="8950451" y="1990725"/>
            <a:ext cx="679325" cy="1381125"/>
          </a:xfrm>
          <a:custGeom>
            <a:avLst/>
            <a:gdLst/>
            <a:ahLst/>
            <a:cxnLst/>
            <a:rect l="l" t="t" r="r" b="b"/>
            <a:pathLst>
              <a:path w="27173" h="55245" extrusionOk="0">
                <a:moveTo>
                  <a:pt x="19934" y="0"/>
                </a:moveTo>
                <a:cubicBezTo>
                  <a:pt x="13396" y="0"/>
                  <a:pt x="5713" y="3677"/>
                  <a:pt x="2789" y="9525"/>
                </a:cubicBezTo>
                <a:cubicBezTo>
                  <a:pt x="105" y="14894"/>
                  <a:pt x="-765" y="21660"/>
                  <a:pt x="884" y="27432"/>
                </a:cubicBezTo>
                <a:cubicBezTo>
                  <a:pt x="3390" y="36205"/>
                  <a:pt x="11578" y="42317"/>
                  <a:pt x="18029" y="48768"/>
                </a:cubicBezTo>
                <a:cubicBezTo>
                  <a:pt x="20670" y="51409"/>
                  <a:pt x="25503" y="51904"/>
                  <a:pt x="27173" y="55245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3" name="Google Shape;373;p18"/>
          <p:cNvSpPr/>
          <p:nvPr/>
        </p:nvSpPr>
        <p:spPr>
          <a:xfrm>
            <a:off x="-219075" y="4181475"/>
            <a:ext cx="1114425" cy="1209675"/>
          </a:xfrm>
          <a:custGeom>
            <a:avLst/>
            <a:gdLst/>
            <a:ahLst/>
            <a:cxnLst/>
            <a:rect l="l" t="t" r="r" b="b"/>
            <a:pathLst>
              <a:path w="44577" h="48387" extrusionOk="0">
                <a:moveTo>
                  <a:pt x="0" y="0"/>
                </a:moveTo>
                <a:cubicBezTo>
                  <a:pt x="8213" y="1643"/>
                  <a:pt x="13128" y="10461"/>
                  <a:pt x="19050" y="16383"/>
                </a:cubicBezTo>
                <a:cubicBezTo>
                  <a:pt x="28699" y="26032"/>
                  <a:pt x="40262" y="35441"/>
                  <a:pt x="44577" y="4838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Google Shape;374;p18"/>
          <p:cNvSpPr/>
          <p:nvPr/>
        </p:nvSpPr>
        <p:spPr>
          <a:xfrm>
            <a:off x="-119600" y="3781425"/>
            <a:ext cx="685800" cy="1895475"/>
          </a:xfrm>
          <a:custGeom>
            <a:avLst/>
            <a:gdLst/>
            <a:ahLst/>
            <a:cxnLst/>
            <a:rect l="l" t="t" r="r" b="b"/>
            <a:pathLst>
              <a:path w="27432" h="75819" extrusionOk="0">
                <a:moveTo>
                  <a:pt x="0" y="0"/>
                </a:moveTo>
                <a:cubicBezTo>
                  <a:pt x="8891" y="8891"/>
                  <a:pt x="12792" y="22268"/>
                  <a:pt x="14859" y="34671"/>
                </a:cubicBezTo>
                <a:cubicBezTo>
                  <a:pt x="15883" y="40814"/>
                  <a:pt x="14097" y="47112"/>
                  <a:pt x="14097" y="53340"/>
                </a:cubicBezTo>
                <a:cubicBezTo>
                  <a:pt x="14097" y="62052"/>
                  <a:pt x="19167" y="73064"/>
                  <a:pt x="27432" y="7581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5" name="Google Shape;375;p18"/>
          <p:cNvSpPr/>
          <p:nvPr/>
        </p:nvSpPr>
        <p:spPr>
          <a:xfrm>
            <a:off x="-161925" y="-104775"/>
            <a:ext cx="1228725" cy="914400"/>
          </a:xfrm>
          <a:custGeom>
            <a:avLst/>
            <a:gdLst/>
            <a:ahLst/>
            <a:cxnLst/>
            <a:rect l="l" t="t" r="r" b="b"/>
            <a:pathLst>
              <a:path w="49149" h="36576" extrusionOk="0">
                <a:moveTo>
                  <a:pt x="0" y="36576"/>
                </a:moveTo>
                <a:cubicBezTo>
                  <a:pt x="7953" y="36576"/>
                  <a:pt x="17856" y="35047"/>
                  <a:pt x="22479" y="28575"/>
                </a:cubicBezTo>
                <a:cubicBezTo>
                  <a:pt x="30052" y="17973"/>
                  <a:pt x="36120" y="0"/>
                  <a:pt x="49149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6" name="Google Shape;376;p18"/>
          <p:cNvSpPr/>
          <p:nvPr/>
        </p:nvSpPr>
        <p:spPr>
          <a:xfrm>
            <a:off x="-114300" y="-238125"/>
            <a:ext cx="857250" cy="914400"/>
          </a:xfrm>
          <a:custGeom>
            <a:avLst/>
            <a:gdLst/>
            <a:ahLst/>
            <a:cxnLst/>
            <a:rect l="l" t="t" r="r" b="b"/>
            <a:pathLst>
              <a:path w="34290" h="36576" extrusionOk="0">
                <a:moveTo>
                  <a:pt x="0" y="36576"/>
                </a:moveTo>
                <a:cubicBezTo>
                  <a:pt x="5425" y="36576"/>
                  <a:pt x="11851" y="35098"/>
                  <a:pt x="15240" y="30861"/>
                </a:cubicBezTo>
                <a:cubicBezTo>
                  <a:pt x="22792" y="21421"/>
                  <a:pt x="23477" y="5406"/>
                  <a:pt x="34290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dman"/>
              <a:buNone/>
              <a:defRPr sz="3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◇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3" r:id="rId8"/>
    <p:sldLayoutId id="2147483664" r:id="rId9"/>
    <p:sldLayoutId id="2147483668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ogle.com/search?q=Proyecto+tipo+l&#237;nea+a&#233;rea+de+media+tensi&#243;n&amp;client=opera-gx&amp;sca_esv=9371ece6ceab46b9&amp;sca_upv=1&amp;biw=1196&amp;bih=578&amp;sxsrf=ADLYWIKNQbkSKQcx8TIG4PYY3_mlu-bZHA%3A1720016909711&amp;ei=DWCFZqeCK-Dlxc8PxpCemAw&amp;ved=0ahUKEwjnvKSniouHAxXgcvEDHUaIB8MQ4dUDCA8&amp;uact=5&amp;oq=Proyecto+tipo+l&#237;nea+a&#233;rea+de+media+tensi&#243;n&amp;gs_lp=Egxnd3Mtd2l6LXNlcnAiLVByb3llY3RvIHRpcG8gbMOtbmVhIGHDqXJlYSBkZSBtZWRpYSB0ZW5zacOzbjIGEAAYFhgeMgYQABgWGB4yCBAAGIAEGKIEMggQABiiBBiJBTIIEAAYgAQYogRI1AJQAFgAcAB4AZABAJgBjAGgAYwBqgEDMC4xuAEDyAEA-AEC-AEBmAIBoAKSAZgDAJIHAzAuMaAH9wQ&amp;sclient=gws-wiz-ser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 txBox="1">
            <a:spLocks noGrp="1"/>
          </p:cNvSpPr>
          <p:nvPr>
            <p:ph type="ctrTitle"/>
          </p:nvPr>
        </p:nvSpPr>
        <p:spPr>
          <a:xfrm>
            <a:off x="713224" y="1084425"/>
            <a:ext cx="5138936" cy="23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Dynamic Line Rating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00B050"/>
                </a:solidFill>
              </a:rPr>
              <a:t>without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field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devices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553" name="Google Shape;553;p30"/>
          <p:cNvSpPr txBox="1">
            <a:spLocks noGrp="1"/>
          </p:cNvSpPr>
          <p:nvPr>
            <p:ph type="subTitle" idx="1"/>
          </p:nvPr>
        </p:nvSpPr>
        <p:spPr>
          <a:xfrm>
            <a:off x="212481" y="3431025"/>
            <a:ext cx="3394319" cy="9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s-ES" sz="1600" dirty="0">
                <a:cs typeface="Arial"/>
              </a:rPr>
              <a:t> David Carnicero Príncipe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Director: Jesús Varela Sanz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Co-director</a:t>
            </a:r>
            <a:r>
              <a:rPr lang="es-ES" sz="1600" dirty="0">
                <a:cs typeface="Arial"/>
              </a:rPr>
              <a:t>: </a:t>
            </a:r>
            <a:r>
              <a:rPr lang="es-ES" sz="1600" dirty="0" err="1">
                <a:cs typeface="Arial"/>
              </a:rPr>
              <a:t>Matteo</a:t>
            </a: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Troncia</a:t>
            </a:r>
            <a:endParaRPr lang="es-ES" sz="1600" dirty="0">
              <a:cs typeface="Arial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5130300" y="864125"/>
            <a:ext cx="3741775" cy="6831503"/>
          </a:xfrm>
          <a:custGeom>
            <a:avLst/>
            <a:gdLst/>
            <a:ahLst/>
            <a:cxnLst/>
            <a:rect l="l" t="t" r="r" b="b"/>
            <a:pathLst>
              <a:path w="39412" h="71956" extrusionOk="0">
                <a:moveTo>
                  <a:pt x="26435" y="5219"/>
                </a:moveTo>
                <a:cubicBezTo>
                  <a:pt x="26414" y="5447"/>
                  <a:pt x="26391" y="5674"/>
                  <a:pt x="26366" y="5900"/>
                </a:cubicBezTo>
                <a:lnTo>
                  <a:pt x="24728" y="5219"/>
                </a:lnTo>
                <a:close/>
                <a:moveTo>
                  <a:pt x="36617" y="5219"/>
                </a:moveTo>
                <a:lnTo>
                  <a:pt x="34266" y="6197"/>
                </a:lnTo>
                <a:cubicBezTo>
                  <a:pt x="34307" y="5875"/>
                  <a:pt x="34344" y="5549"/>
                  <a:pt x="34375" y="5219"/>
                </a:cubicBezTo>
                <a:close/>
                <a:moveTo>
                  <a:pt x="30064" y="5219"/>
                </a:moveTo>
                <a:lnTo>
                  <a:pt x="30064" y="7439"/>
                </a:lnTo>
                <a:lnTo>
                  <a:pt x="26467" y="5942"/>
                </a:lnTo>
                <a:cubicBezTo>
                  <a:pt x="26494" y="5702"/>
                  <a:pt x="26518" y="5461"/>
                  <a:pt x="26541" y="5219"/>
                </a:cubicBezTo>
                <a:close/>
                <a:moveTo>
                  <a:pt x="34269" y="5219"/>
                </a:moveTo>
                <a:cubicBezTo>
                  <a:pt x="34236" y="5564"/>
                  <a:pt x="34198" y="5906"/>
                  <a:pt x="34154" y="6243"/>
                </a:cubicBezTo>
                <a:lnTo>
                  <a:pt x="31282" y="7439"/>
                </a:lnTo>
                <a:lnTo>
                  <a:pt x="31282" y="5219"/>
                </a:lnTo>
                <a:close/>
                <a:moveTo>
                  <a:pt x="34108" y="6587"/>
                </a:moveTo>
                <a:cubicBezTo>
                  <a:pt x="33621" y="10031"/>
                  <a:pt x="32586" y="13006"/>
                  <a:pt x="31282" y="15337"/>
                </a:cubicBezTo>
                <a:lnTo>
                  <a:pt x="31282" y="7763"/>
                </a:lnTo>
                <a:lnTo>
                  <a:pt x="34108" y="6587"/>
                </a:lnTo>
                <a:close/>
                <a:moveTo>
                  <a:pt x="20438" y="17390"/>
                </a:moveTo>
                <a:lnTo>
                  <a:pt x="20438" y="18004"/>
                </a:lnTo>
                <a:lnTo>
                  <a:pt x="19995" y="18004"/>
                </a:lnTo>
                <a:cubicBezTo>
                  <a:pt x="20128" y="17809"/>
                  <a:pt x="20260" y="17604"/>
                  <a:pt x="20389" y="17390"/>
                </a:cubicBezTo>
                <a:close/>
                <a:moveTo>
                  <a:pt x="23951" y="5218"/>
                </a:moveTo>
                <a:lnTo>
                  <a:pt x="26331" y="6210"/>
                </a:lnTo>
                <a:cubicBezTo>
                  <a:pt x="25896" y="9839"/>
                  <a:pt x="24941" y="13226"/>
                  <a:pt x="23593" y="15872"/>
                </a:cubicBezTo>
                <a:cubicBezTo>
                  <a:pt x="23456" y="16140"/>
                  <a:pt x="23316" y="16400"/>
                  <a:pt x="23172" y="16651"/>
                </a:cubicBezTo>
                <a:cubicBezTo>
                  <a:pt x="23051" y="16583"/>
                  <a:pt x="22910" y="16544"/>
                  <a:pt x="22761" y="16544"/>
                </a:cubicBezTo>
                <a:cubicBezTo>
                  <a:pt x="22293" y="16544"/>
                  <a:pt x="21914" y="16923"/>
                  <a:pt x="21914" y="17390"/>
                </a:cubicBezTo>
                <a:lnTo>
                  <a:pt x="22645" y="17390"/>
                </a:lnTo>
                <a:lnTo>
                  <a:pt x="22645" y="17507"/>
                </a:lnTo>
                <a:cubicBezTo>
                  <a:pt x="22532" y="17679"/>
                  <a:pt x="22418" y="17844"/>
                  <a:pt x="22302" y="18004"/>
                </a:cubicBezTo>
                <a:lnTo>
                  <a:pt x="20668" y="18004"/>
                </a:lnTo>
                <a:lnTo>
                  <a:pt x="20668" y="17390"/>
                </a:lnTo>
                <a:lnTo>
                  <a:pt x="21399" y="17390"/>
                </a:lnTo>
                <a:cubicBezTo>
                  <a:pt x="21399" y="17024"/>
                  <a:pt x="21166" y="16713"/>
                  <a:pt x="20841" y="16595"/>
                </a:cubicBezTo>
                <a:cubicBezTo>
                  <a:pt x="20957" y="16378"/>
                  <a:pt x="21071" y="16154"/>
                  <a:pt x="21183" y="15922"/>
                </a:cubicBezTo>
                <a:cubicBezTo>
                  <a:pt x="22577" y="13043"/>
                  <a:pt x="23537" y="9257"/>
                  <a:pt x="23906" y="5218"/>
                </a:cubicBezTo>
                <a:close/>
                <a:moveTo>
                  <a:pt x="22645" y="17705"/>
                </a:moveTo>
                <a:lnTo>
                  <a:pt x="22645" y="18005"/>
                </a:lnTo>
                <a:lnTo>
                  <a:pt x="22437" y="18005"/>
                </a:lnTo>
                <a:cubicBezTo>
                  <a:pt x="22507" y="17906"/>
                  <a:pt x="22577" y="17806"/>
                  <a:pt x="22645" y="17705"/>
                </a:cubicBezTo>
                <a:close/>
                <a:moveTo>
                  <a:pt x="37183" y="5306"/>
                </a:moveTo>
                <a:cubicBezTo>
                  <a:pt x="36576" y="11373"/>
                  <a:pt x="34103" y="16160"/>
                  <a:pt x="31282" y="18753"/>
                </a:cubicBezTo>
                <a:lnTo>
                  <a:pt x="31282" y="15545"/>
                </a:lnTo>
                <a:cubicBezTo>
                  <a:pt x="32644" y="13165"/>
                  <a:pt x="33724" y="10100"/>
                  <a:pt x="34221" y="6539"/>
                </a:cubicBezTo>
                <a:lnTo>
                  <a:pt x="37183" y="5306"/>
                </a:lnTo>
                <a:close/>
                <a:moveTo>
                  <a:pt x="22128" y="18853"/>
                </a:moveTo>
                <a:lnTo>
                  <a:pt x="21574" y="19084"/>
                </a:lnTo>
                <a:cubicBezTo>
                  <a:pt x="21642" y="19009"/>
                  <a:pt x="21711" y="18933"/>
                  <a:pt x="21778" y="18853"/>
                </a:cubicBezTo>
                <a:close/>
                <a:moveTo>
                  <a:pt x="21627" y="18853"/>
                </a:moveTo>
                <a:cubicBezTo>
                  <a:pt x="21526" y="18968"/>
                  <a:pt x="21426" y="19077"/>
                  <a:pt x="21324" y="19183"/>
                </a:cubicBezTo>
                <a:cubicBezTo>
                  <a:pt x="21243" y="19077"/>
                  <a:pt x="21164" y="18968"/>
                  <a:pt x="21086" y="18853"/>
                </a:cubicBezTo>
                <a:close/>
                <a:moveTo>
                  <a:pt x="14353" y="18853"/>
                </a:moveTo>
                <a:cubicBezTo>
                  <a:pt x="14317" y="19035"/>
                  <a:pt x="14280" y="19215"/>
                  <a:pt x="14242" y="19394"/>
                </a:cubicBezTo>
                <a:lnTo>
                  <a:pt x="12941" y="18853"/>
                </a:lnTo>
                <a:close/>
                <a:moveTo>
                  <a:pt x="20962" y="18853"/>
                </a:moveTo>
                <a:cubicBezTo>
                  <a:pt x="21048" y="18984"/>
                  <a:pt x="21138" y="19108"/>
                  <a:pt x="21230" y="19227"/>
                </a:cubicBezTo>
                <a:lnTo>
                  <a:pt x="20317" y="19608"/>
                </a:lnTo>
                <a:cubicBezTo>
                  <a:pt x="20374" y="19357"/>
                  <a:pt x="20427" y="19106"/>
                  <a:pt x="20478" y="18853"/>
                </a:cubicBezTo>
                <a:close/>
                <a:moveTo>
                  <a:pt x="22176" y="19084"/>
                </a:moveTo>
                <a:cubicBezTo>
                  <a:pt x="22119" y="19358"/>
                  <a:pt x="22055" y="19631"/>
                  <a:pt x="21987" y="19902"/>
                </a:cubicBezTo>
                <a:cubicBezTo>
                  <a:pt x="21811" y="19745"/>
                  <a:pt x="21641" y="19569"/>
                  <a:pt x="21478" y="19373"/>
                </a:cubicBezTo>
                <a:lnTo>
                  <a:pt x="22176" y="19084"/>
                </a:lnTo>
                <a:close/>
                <a:moveTo>
                  <a:pt x="14646" y="18853"/>
                </a:moveTo>
                <a:cubicBezTo>
                  <a:pt x="14904" y="19258"/>
                  <a:pt x="15178" y="19608"/>
                  <a:pt x="15465" y="19904"/>
                </a:cubicBezTo>
                <a:lnTo>
                  <a:pt x="14341" y="19435"/>
                </a:lnTo>
                <a:cubicBezTo>
                  <a:pt x="14383" y="19243"/>
                  <a:pt x="14422" y="19049"/>
                  <a:pt x="14460" y="18853"/>
                </a:cubicBezTo>
                <a:close/>
                <a:moveTo>
                  <a:pt x="19228" y="18853"/>
                </a:moveTo>
                <a:cubicBezTo>
                  <a:pt x="18830" y="19331"/>
                  <a:pt x="18421" y="19732"/>
                  <a:pt x="18006" y="20049"/>
                </a:cubicBezTo>
                <a:lnTo>
                  <a:pt x="18006" y="18853"/>
                </a:lnTo>
                <a:close/>
                <a:moveTo>
                  <a:pt x="20866" y="19628"/>
                </a:moveTo>
                <a:lnTo>
                  <a:pt x="20866" y="19628"/>
                </a:lnTo>
                <a:cubicBezTo>
                  <a:pt x="20637" y="19835"/>
                  <a:pt x="20406" y="20018"/>
                  <a:pt x="20175" y="20178"/>
                </a:cubicBezTo>
                <a:cubicBezTo>
                  <a:pt x="20199" y="20080"/>
                  <a:pt x="20224" y="19983"/>
                  <a:pt x="20249" y="19885"/>
                </a:cubicBezTo>
                <a:lnTo>
                  <a:pt x="20866" y="19628"/>
                </a:lnTo>
                <a:close/>
                <a:moveTo>
                  <a:pt x="12780" y="19035"/>
                </a:moveTo>
                <a:lnTo>
                  <a:pt x="14193" y="19624"/>
                </a:lnTo>
                <a:cubicBezTo>
                  <a:pt x="14139" y="19867"/>
                  <a:pt x="14081" y="20105"/>
                  <a:pt x="14021" y="20341"/>
                </a:cubicBezTo>
                <a:cubicBezTo>
                  <a:pt x="13584" y="20029"/>
                  <a:pt x="13167" y="19592"/>
                  <a:pt x="12780" y="19035"/>
                </a:cubicBezTo>
                <a:close/>
                <a:moveTo>
                  <a:pt x="17065" y="18853"/>
                </a:moveTo>
                <a:lnTo>
                  <a:pt x="17065" y="20569"/>
                </a:lnTo>
                <a:lnTo>
                  <a:pt x="15728" y="20012"/>
                </a:lnTo>
                <a:cubicBezTo>
                  <a:pt x="15391" y="19701"/>
                  <a:pt x="15070" y="19315"/>
                  <a:pt x="14770" y="18853"/>
                </a:cubicBezTo>
                <a:close/>
                <a:moveTo>
                  <a:pt x="20370" y="18853"/>
                </a:moveTo>
                <a:cubicBezTo>
                  <a:pt x="20317" y="19123"/>
                  <a:pt x="20259" y="19391"/>
                  <a:pt x="20195" y="19658"/>
                </a:cubicBezTo>
                <a:lnTo>
                  <a:pt x="18006" y="20569"/>
                </a:lnTo>
                <a:lnTo>
                  <a:pt x="18006" y="20181"/>
                </a:lnTo>
                <a:cubicBezTo>
                  <a:pt x="18468" y="19837"/>
                  <a:pt x="18924" y="19392"/>
                  <a:pt x="19365" y="18853"/>
                </a:cubicBezTo>
                <a:close/>
                <a:moveTo>
                  <a:pt x="16554" y="20606"/>
                </a:moveTo>
                <a:lnTo>
                  <a:pt x="16825" y="20719"/>
                </a:lnTo>
                <a:cubicBezTo>
                  <a:pt x="16819" y="20721"/>
                  <a:pt x="16813" y="20723"/>
                  <a:pt x="16807" y="20725"/>
                </a:cubicBezTo>
                <a:cubicBezTo>
                  <a:pt x="16722" y="20690"/>
                  <a:pt x="16638" y="20650"/>
                  <a:pt x="16554" y="20606"/>
                </a:cubicBezTo>
                <a:close/>
                <a:moveTo>
                  <a:pt x="26433" y="6252"/>
                </a:moveTo>
                <a:lnTo>
                  <a:pt x="30064" y="7763"/>
                </a:lnTo>
                <a:lnTo>
                  <a:pt x="30064" y="17227"/>
                </a:lnTo>
                <a:cubicBezTo>
                  <a:pt x="28674" y="19095"/>
                  <a:pt x="27108" y="20315"/>
                  <a:pt x="25615" y="20730"/>
                </a:cubicBezTo>
                <a:cubicBezTo>
                  <a:pt x="24679" y="20454"/>
                  <a:pt x="23854" y="19820"/>
                  <a:pt x="23188" y="18853"/>
                </a:cubicBezTo>
                <a:lnTo>
                  <a:pt x="24034" y="18853"/>
                </a:lnTo>
                <a:cubicBezTo>
                  <a:pt x="24174" y="18853"/>
                  <a:pt x="24288" y="18739"/>
                  <a:pt x="24288" y="18600"/>
                </a:cubicBezTo>
                <a:lnTo>
                  <a:pt x="24288" y="18259"/>
                </a:lnTo>
                <a:cubicBezTo>
                  <a:pt x="24288" y="18118"/>
                  <a:pt x="24174" y="18005"/>
                  <a:pt x="24034" y="18005"/>
                </a:cubicBezTo>
                <a:lnTo>
                  <a:pt x="22876" y="18005"/>
                </a:lnTo>
                <a:lnTo>
                  <a:pt x="22876" y="17390"/>
                </a:lnTo>
                <a:lnTo>
                  <a:pt x="23607" y="17390"/>
                </a:lnTo>
                <a:cubicBezTo>
                  <a:pt x="23607" y="17110"/>
                  <a:pt x="23471" y="16863"/>
                  <a:pt x="23261" y="16709"/>
                </a:cubicBezTo>
                <a:cubicBezTo>
                  <a:pt x="23406" y="16455"/>
                  <a:pt x="23548" y="16192"/>
                  <a:pt x="23687" y="15919"/>
                </a:cubicBezTo>
                <a:cubicBezTo>
                  <a:pt x="25037" y="13270"/>
                  <a:pt x="25994" y="9882"/>
                  <a:pt x="26433" y="6252"/>
                </a:cubicBezTo>
                <a:close/>
                <a:moveTo>
                  <a:pt x="16965" y="20777"/>
                </a:moveTo>
                <a:lnTo>
                  <a:pt x="17065" y="20819"/>
                </a:lnTo>
                <a:lnTo>
                  <a:pt x="17065" y="20821"/>
                </a:lnTo>
                <a:cubicBezTo>
                  <a:pt x="17027" y="20809"/>
                  <a:pt x="16990" y="20796"/>
                  <a:pt x="16952" y="20783"/>
                </a:cubicBezTo>
                <a:cubicBezTo>
                  <a:pt x="16957" y="20781"/>
                  <a:pt x="16961" y="20779"/>
                  <a:pt x="16965" y="20777"/>
                </a:cubicBezTo>
                <a:close/>
                <a:moveTo>
                  <a:pt x="30064" y="17395"/>
                </a:moveTo>
                <a:lnTo>
                  <a:pt x="30064" y="19722"/>
                </a:lnTo>
                <a:cubicBezTo>
                  <a:pt x="29294" y="20241"/>
                  <a:pt x="28517" y="20596"/>
                  <a:pt x="27757" y="20770"/>
                </a:cubicBezTo>
                <a:cubicBezTo>
                  <a:pt x="27407" y="20849"/>
                  <a:pt x="27065" y="20889"/>
                  <a:pt x="26733" y="20889"/>
                </a:cubicBezTo>
                <a:cubicBezTo>
                  <a:pt x="26416" y="20889"/>
                  <a:pt x="26107" y="20853"/>
                  <a:pt x="25809" y="20782"/>
                </a:cubicBezTo>
                <a:cubicBezTo>
                  <a:pt x="27242" y="20329"/>
                  <a:pt x="28730" y="19155"/>
                  <a:pt x="30064" y="17395"/>
                </a:cubicBezTo>
                <a:close/>
                <a:moveTo>
                  <a:pt x="23062" y="18853"/>
                </a:moveTo>
                <a:cubicBezTo>
                  <a:pt x="23710" y="19818"/>
                  <a:pt x="24513" y="20468"/>
                  <a:pt x="25423" y="20779"/>
                </a:cubicBezTo>
                <a:cubicBezTo>
                  <a:pt x="25417" y="20780"/>
                  <a:pt x="25411" y="20782"/>
                  <a:pt x="25403" y="20784"/>
                </a:cubicBezTo>
                <a:cubicBezTo>
                  <a:pt x="25086" y="20857"/>
                  <a:pt x="24776" y="20893"/>
                  <a:pt x="24474" y="20893"/>
                </a:cubicBezTo>
                <a:cubicBezTo>
                  <a:pt x="23593" y="20893"/>
                  <a:pt x="22787" y="20585"/>
                  <a:pt x="22077" y="19981"/>
                </a:cubicBezTo>
                <a:cubicBezTo>
                  <a:pt x="22156" y="19667"/>
                  <a:pt x="22228" y="19352"/>
                  <a:pt x="22293" y="19034"/>
                </a:cubicBezTo>
                <a:lnTo>
                  <a:pt x="22728" y="18853"/>
                </a:lnTo>
                <a:close/>
                <a:moveTo>
                  <a:pt x="14291" y="19665"/>
                </a:moveTo>
                <a:lnTo>
                  <a:pt x="15997" y="20374"/>
                </a:lnTo>
                <a:cubicBezTo>
                  <a:pt x="16212" y="20536"/>
                  <a:pt x="16434" y="20671"/>
                  <a:pt x="16661" y="20776"/>
                </a:cubicBezTo>
                <a:cubicBezTo>
                  <a:pt x="16571" y="20805"/>
                  <a:pt x="16482" y="20829"/>
                  <a:pt x="16393" y="20850"/>
                </a:cubicBezTo>
                <a:cubicBezTo>
                  <a:pt x="16173" y="20900"/>
                  <a:pt x="15956" y="20925"/>
                  <a:pt x="15743" y="20925"/>
                </a:cubicBezTo>
                <a:cubicBezTo>
                  <a:pt x="15176" y="20925"/>
                  <a:pt x="14630" y="20750"/>
                  <a:pt x="14114" y="20405"/>
                </a:cubicBezTo>
                <a:cubicBezTo>
                  <a:pt x="14175" y="20160"/>
                  <a:pt x="14236" y="19915"/>
                  <a:pt x="14291" y="19665"/>
                </a:cubicBezTo>
                <a:close/>
                <a:moveTo>
                  <a:pt x="20127" y="19935"/>
                </a:moveTo>
                <a:lnTo>
                  <a:pt x="20127" y="19935"/>
                </a:lnTo>
                <a:cubicBezTo>
                  <a:pt x="20100" y="20046"/>
                  <a:pt x="20071" y="20156"/>
                  <a:pt x="20041" y="20266"/>
                </a:cubicBezTo>
                <a:cubicBezTo>
                  <a:pt x="19581" y="20566"/>
                  <a:pt x="19117" y="20774"/>
                  <a:pt x="18660" y="20878"/>
                </a:cubicBezTo>
                <a:cubicBezTo>
                  <a:pt x="18439" y="20928"/>
                  <a:pt x="18220" y="20955"/>
                  <a:pt x="18006" y="20959"/>
                </a:cubicBezTo>
                <a:lnTo>
                  <a:pt x="18006" y="20819"/>
                </a:lnTo>
                <a:lnTo>
                  <a:pt x="20127" y="19935"/>
                </a:lnTo>
                <a:close/>
                <a:moveTo>
                  <a:pt x="19998" y="20426"/>
                </a:moveTo>
                <a:lnTo>
                  <a:pt x="19998" y="20426"/>
                </a:lnTo>
                <a:cubicBezTo>
                  <a:pt x="19519" y="22165"/>
                  <a:pt x="18836" y="23801"/>
                  <a:pt x="18006" y="25194"/>
                </a:cubicBezTo>
                <a:lnTo>
                  <a:pt x="18006" y="21064"/>
                </a:lnTo>
                <a:cubicBezTo>
                  <a:pt x="18228" y="21059"/>
                  <a:pt x="18455" y="21033"/>
                  <a:pt x="18684" y="20980"/>
                </a:cubicBezTo>
                <a:cubicBezTo>
                  <a:pt x="19124" y="20880"/>
                  <a:pt x="19563" y="20694"/>
                  <a:pt x="19998" y="20426"/>
                </a:cubicBezTo>
                <a:close/>
                <a:moveTo>
                  <a:pt x="9862" y="26346"/>
                </a:moveTo>
                <a:lnTo>
                  <a:pt x="9862" y="26856"/>
                </a:lnTo>
                <a:lnTo>
                  <a:pt x="9073" y="26856"/>
                </a:lnTo>
                <a:cubicBezTo>
                  <a:pt x="9187" y="26692"/>
                  <a:pt x="9300" y="26522"/>
                  <a:pt x="9411" y="26346"/>
                </a:cubicBezTo>
                <a:close/>
                <a:moveTo>
                  <a:pt x="12341" y="18853"/>
                </a:moveTo>
                <a:lnTo>
                  <a:pt x="12604" y="18962"/>
                </a:lnTo>
                <a:cubicBezTo>
                  <a:pt x="13035" y="19608"/>
                  <a:pt x="13500" y="20105"/>
                  <a:pt x="13995" y="20449"/>
                </a:cubicBezTo>
                <a:cubicBezTo>
                  <a:pt x="13320" y="23080"/>
                  <a:pt x="12317" y="25315"/>
                  <a:pt x="11140" y="26896"/>
                </a:cubicBezTo>
                <a:cubicBezTo>
                  <a:pt x="11105" y="26872"/>
                  <a:pt x="11063" y="26856"/>
                  <a:pt x="11017" y="26856"/>
                </a:cubicBezTo>
                <a:lnTo>
                  <a:pt x="10054" y="26856"/>
                </a:lnTo>
                <a:lnTo>
                  <a:pt x="10054" y="26346"/>
                </a:lnTo>
                <a:lnTo>
                  <a:pt x="10661" y="26346"/>
                </a:lnTo>
                <a:cubicBezTo>
                  <a:pt x="10661" y="25956"/>
                  <a:pt x="10347" y="25642"/>
                  <a:pt x="9958" y="25642"/>
                </a:cubicBezTo>
                <a:cubicBezTo>
                  <a:pt x="9908" y="25642"/>
                  <a:pt x="9860" y="25647"/>
                  <a:pt x="9814" y="25656"/>
                </a:cubicBezTo>
                <a:cubicBezTo>
                  <a:pt x="10800" y="23859"/>
                  <a:pt x="11604" y="21530"/>
                  <a:pt x="12119" y="18853"/>
                </a:cubicBezTo>
                <a:close/>
                <a:moveTo>
                  <a:pt x="21381" y="19414"/>
                </a:moveTo>
                <a:cubicBezTo>
                  <a:pt x="21566" y="19634"/>
                  <a:pt x="21759" y="19834"/>
                  <a:pt x="21961" y="20009"/>
                </a:cubicBezTo>
                <a:cubicBezTo>
                  <a:pt x="21420" y="22135"/>
                  <a:pt x="20573" y="24129"/>
                  <a:pt x="19519" y="25735"/>
                </a:cubicBezTo>
                <a:cubicBezTo>
                  <a:pt x="19046" y="26459"/>
                  <a:pt x="18536" y="27091"/>
                  <a:pt x="18006" y="27622"/>
                </a:cubicBezTo>
                <a:lnTo>
                  <a:pt x="18006" y="25399"/>
                </a:lnTo>
                <a:cubicBezTo>
                  <a:pt x="18901" y="23937"/>
                  <a:pt x="19629" y="22195"/>
                  <a:pt x="20130" y="20343"/>
                </a:cubicBezTo>
                <a:cubicBezTo>
                  <a:pt x="20481" y="20114"/>
                  <a:pt x="20828" y="19833"/>
                  <a:pt x="21170" y="19502"/>
                </a:cubicBezTo>
                <a:lnTo>
                  <a:pt x="21381" y="19414"/>
                </a:lnTo>
                <a:close/>
                <a:moveTo>
                  <a:pt x="10600" y="27561"/>
                </a:moveTo>
                <a:cubicBezTo>
                  <a:pt x="10561" y="27606"/>
                  <a:pt x="10521" y="27652"/>
                  <a:pt x="10482" y="27695"/>
                </a:cubicBezTo>
                <a:cubicBezTo>
                  <a:pt x="10442" y="27651"/>
                  <a:pt x="10402" y="27606"/>
                  <a:pt x="10363" y="27561"/>
                </a:cubicBezTo>
                <a:close/>
                <a:moveTo>
                  <a:pt x="9433" y="27561"/>
                </a:moveTo>
                <a:lnTo>
                  <a:pt x="8765" y="27840"/>
                </a:lnTo>
                <a:cubicBezTo>
                  <a:pt x="8685" y="27755"/>
                  <a:pt x="8605" y="27668"/>
                  <a:pt x="8524" y="27578"/>
                </a:cubicBezTo>
                <a:cubicBezTo>
                  <a:pt x="8530" y="27572"/>
                  <a:pt x="8534" y="27566"/>
                  <a:pt x="8538" y="27561"/>
                </a:cubicBezTo>
                <a:close/>
                <a:moveTo>
                  <a:pt x="8456" y="27657"/>
                </a:moveTo>
                <a:cubicBezTo>
                  <a:pt x="8524" y="27734"/>
                  <a:pt x="8592" y="27810"/>
                  <a:pt x="8661" y="27883"/>
                </a:cubicBezTo>
                <a:lnTo>
                  <a:pt x="7982" y="28165"/>
                </a:lnTo>
                <a:cubicBezTo>
                  <a:pt x="8142" y="28008"/>
                  <a:pt x="8300" y="27838"/>
                  <a:pt x="8456" y="27657"/>
                </a:cubicBezTo>
                <a:close/>
                <a:moveTo>
                  <a:pt x="10224" y="27561"/>
                </a:moveTo>
                <a:cubicBezTo>
                  <a:pt x="10284" y="27633"/>
                  <a:pt x="10347" y="27702"/>
                  <a:pt x="10409" y="27770"/>
                </a:cubicBezTo>
                <a:cubicBezTo>
                  <a:pt x="10128" y="28066"/>
                  <a:pt x="9841" y="28327"/>
                  <a:pt x="9547" y="28548"/>
                </a:cubicBezTo>
                <a:cubicBezTo>
                  <a:pt x="9331" y="28381"/>
                  <a:pt x="9118" y="28194"/>
                  <a:pt x="8910" y="27987"/>
                </a:cubicBezTo>
                <a:lnTo>
                  <a:pt x="9931" y="27561"/>
                </a:lnTo>
                <a:close/>
                <a:moveTo>
                  <a:pt x="5223" y="27561"/>
                </a:moveTo>
                <a:lnTo>
                  <a:pt x="5223" y="28853"/>
                </a:lnTo>
                <a:cubicBezTo>
                  <a:pt x="4715" y="28544"/>
                  <a:pt x="4212" y="28114"/>
                  <a:pt x="3716" y="27561"/>
                </a:cubicBezTo>
                <a:close/>
                <a:moveTo>
                  <a:pt x="8372" y="27561"/>
                </a:moveTo>
                <a:cubicBezTo>
                  <a:pt x="8372" y="27562"/>
                  <a:pt x="8372" y="27562"/>
                  <a:pt x="8373" y="27563"/>
                </a:cubicBezTo>
                <a:cubicBezTo>
                  <a:pt x="8143" y="27833"/>
                  <a:pt x="7909" y="28078"/>
                  <a:pt x="7671" y="28295"/>
                </a:cubicBezTo>
                <a:lnTo>
                  <a:pt x="6005" y="28987"/>
                </a:lnTo>
                <a:lnTo>
                  <a:pt x="6005" y="27561"/>
                </a:lnTo>
                <a:close/>
                <a:moveTo>
                  <a:pt x="3578" y="27561"/>
                </a:moveTo>
                <a:cubicBezTo>
                  <a:pt x="4112" y="28166"/>
                  <a:pt x="4663" y="28635"/>
                  <a:pt x="5223" y="28963"/>
                </a:cubicBezTo>
                <a:lnTo>
                  <a:pt x="5223" y="28988"/>
                </a:lnTo>
                <a:lnTo>
                  <a:pt x="1796" y="27561"/>
                </a:lnTo>
                <a:close/>
                <a:moveTo>
                  <a:pt x="7146" y="28721"/>
                </a:moveTo>
                <a:lnTo>
                  <a:pt x="7146" y="28721"/>
                </a:lnTo>
                <a:cubicBezTo>
                  <a:pt x="6814" y="28960"/>
                  <a:pt x="6476" y="29144"/>
                  <a:pt x="6133" y="29271"/>
                </a:cubicBezTo>
                <a:cubicBezTo>
                  <a:pt x="6091" y="29257"/>
                  <a:pt x="6048" y="29243"/>
                  <a:pt x="6005" y="29228"/>
                </a:cubicBezTo>
                <a:lnTo>
                  <a:pt x="6005" y="29196"/>
                </a:lnTo>
                <a:lnTo>
                  <a:pt x="7146" y="28721"/>
                </a:lnTo>
                <a:close/>
                <a:moveTo>
                  <a:pt x="8805" y="28030"/>
                </a:moveTo>
                <a:cubicBezTo>
                  <a:pt x="9020" y="28245"/>
                  <a:pt x="9237" y="28439"/>
                  <a:pt x="9459" y="28611"/>
                </a:cubicBezTo>
                <a:cubicBezTo>
                  <a:pt x="8979" y="28959"/>
                  <a:pt x="8484" y="29203"/>
                  <a:pt x="7983" y="29327"/>
                </a:cubicBezTo>
                <a:cubicBezTo>
                  <a:pt x="7706" y="29396"/>
                  <a:pt x="7430" y="29431"/>
                  <a:pt x="7155" y="29431"/>
                </a:cubicBezTo>
                <a:cubicBezTo>
                  <a:pt x="6870" y="29431"/>
                  <a:pt x="6587" y="29394"/>
                  <a:pt x="6305" y="29320"/>
                </a:cubicBezTo>
                <a:cubicBezTo>
                  <a:pt x="6734" y="29144"/>
                  <a:pt x="7153" y="28886"/>
                  <a:pt x="7560" y="28549"/>
                </a:cubicBezTo>
                <a:lnTo>
                  <a:pt x="8805" y="28030"/>
                </a:lnTo>
                <a:close/>
                <a:moveTo>
                  <a:pt x="14086" y="20512"/>
                </a:moveTo>
                <a:cubicBezTo>
                  <a:pt x="14610" y="20855"/>
                  <a:pt x="15164" y="21031"/>
                  <a:pt x="15739" y="21031"/>
                </a:cubicBezTo>
                <a:cubicBezTo>
                  <a:pt x="15962" y="21031"/>
                  <a:pt x="16188" y="21004"/>
                  <a:pt x="16416" y="20953"/>
                </a:cubicBezTo>
                <a:cubicBezTo>
                  <a:pt x="16546" y="20923"/>
                  <a:pt x="16675" y="20885"/>
                  <a:pt x="16805" y="20839"/>
                </a:cubicBezTo>
                <a:cubicBezTo>
                  <a:pt x="16890" y="20873"/>
                  <a:pt x="16977" y="20904"/>
                  <a:pt x="17065" y="20931"/>
                </a:cubicBezTo>
                <a:lnTo>
                  <a:pt x="17065" y="26580"/>
                </a:lnTo>
                <a:cubicBezTo>
                  <a:pt x="15892" y="28095"/>
                  <a:pt x="14559" y="29093"/>
                  <a:pt x="13241" y="29422"/>
                </a:cubicBezTo>
                <a:cubicBezTo>
                  <a:pt x="13222" y="29427"/>
                  <a:pt x="13203" y="29430"/>
                  <a:pt x="13185" y="29435"/>
                </a:cubicBezTo>
                <a:cubicBezTo>
                  <a:pt x="12263" y="29212"/>
                  <a:pt x="11376" y="28653"/>
                  <a:pt x="10552" y="27771"/>
                </a:cubicBezTo>
                <a:cubicBezTo>
                  <a:pt x="10613" y="27703"/>
                  <a:pt x="10676" y="27632"/>
                  <a:pt x="10736" y="27561"/>
                </a:cubicBezTo>
                <a:lnTo>
                  <a:pt x="11017" y="27561"/>
                </a:lnTo>
                <a:cubicBezTo>
                  <a:pt x="11133" y="27561"/>
                  <a:pt x="11228" y="27467"/>
                  <a:pt x="11228" y="27351"/>
                </a:cubicBezTo>
                <a:lnTo>
                  <a:pt x="11228" y="27067"/>
                </a:lnTo>
                <a:cubicBezTo>
                  <a:pt x="11228" y="27035"/>
                  <a:pt x="11219" y="27004"/>
                  <a:pt x="11207" y="26978"/>
                </a:cubicBezTo>
                <a:cubicBezTo>
                  <a:pt x="12395" y="25390"/>
                  <a:pt x="13405" y="23149"/>
                  <a:pt x="14086" y="20512"/>
                </a:cubicBezTo>
                <a:close/>
                <a:moveTo>
                  <a:pt x="1720" y="27738"/>
                </a:moveTo>
                <a:lnTo>
                  <a:pt x="5223" y="29196"/>
                </a:lnTo>
                <a:lnTo>
                  <a:pt x="5223" y="29472"/>
                </a:lnTo>
                <a:cubicBezTo>
                  <a:pt x="5147" y="29478"/>
                  <a:pt x="5070" y="29481"/>
                  <a:pt x="4994" y="29481"/>
                </a:cubicBezTo>
                <a:cubicBezTo>
                  <a:pt x="3889" y="29481"/>
                  <a:pt x="2792" y="28897"/>
                  <a:pt x="1720" y="27738"/>
                </a:cubicBezTo>
                <a:close/>
                <a:moveTo>
                  <a:pt x="10478" y="27847"/>
                </a:moveTo>
                <a:cubicBezTo>
                  <a:pt x="11255" y="28678"/>
                  <a:pt x="12089" y="29226"/>
                  <a:pt x="12955" y="29483"/>
                </a:cubicBezTo>
                <a:cubicBezTo>
                  <a:pt x="12720" y="29524"/>
                  <a:pt x="12485" y="29545"/>
                  <a:pt x="12253" y="29545"/>
                </a:cubicBezTo>
                <a:cubicBezTo>
                  <a:pt x="11348" y="29545"/>
                  <a:pt x="10466" y="29230"/>
                  <a:pt x="9632" y="28611"/>
                </a:cubicBezTo>
                <a:cubicBezTo>
                  <a:pt x="9920" y="28392"/>
                  <a:pt x="10202" y="28137"/>
                  <a:pt x="10478" y="27847"/>
                </a:cubicBezTo>
                <a:close/>
                <a:moveTo>
                  <a:pt x="17065" y="26752"/>
                </a:moveTo>
                <a:lnTo>
                  <a:pt x="17065" y="28442"/>
                </a:lnTo>
                <a:cubicBezTo>
                  <a:pt x="16418" y="28924"/>
                  <a:pt x="15754" y="29257"/>
                  <a:pt x="15093" y="29422"/>
                </a:cubicBezTo>
                <a:cubicBezTo>
                  <a:pt x="14762" y="29504"/>
                  <a:pt x="14433" y="29545"/>
                  <a:pt x="14107" y="29545"/>
                </a:cubicBezTo>
                <a:cubicBezTo>
                  <a:pt x="13873" y="29545"/>
                  <a:pt x="13641" y="29524"/>
                  <a:pt x="13411" y="29483"/>
                </a:cubicBezTo>
                <a:cubicBezTo>
                  <a:pt x="14673" y="29123"/>
                  <a:pt x="15941" y="28171"/>
                  <a:pt x="17065" y="26752"/>
                </a:cubicBezTo>
                <a:close/>
                <a:moveTo>
                  <a:pt x="30428" y="1"/>
                </a:moveTo>
                <a:cubicBezTo>
                  <a:pt x="30226" y="1"/>
                  <a:pt x="30064" y="164"/>
                  <a:pt x="30064" y="364"/>
                </a:cubicBezTo>
                <a:lnTo>
                  <a:pt x="30064" y="4120"/>
                </a:lnTo>
                <a:lnTo>
                  <a:pt x="26971" y="4120"/>
                </a:lnTo>
                <a:lnTo>
                  <a:pt x="26971" y="3357"/>
                </a:lnTo>
                <a:lnTo>
                  <a:pt x="27918" y="3357"/>
                </a:lnTo>
                <a:cubicBezTo>
                  <a:pt x="27918" y="2752"/>
                  <a:pt x="27428" y="2262"/>
                  <a:pt x="26822" y="2262"/>
                </a:cubicBezTo>
                <a:cubicBezTo>
                  <a:pt x="26217" y="2262"/>
                  <a:pt x="25727" y="2752"/>
                  <a:pt x="25727" y="3357"/>
                </a:cubicBezTo>
                <a:lnTo>
                  <a:pt x="26673" y="3357"/>
                </a:lnTo>
                <a:lnTo>
                  <a:pt x="26673" y="4120"/>
                </a:lnTo>
                <a:lnTo>
                  <a:pt x="24114" y="4120"/>
                </a:lnTo>
                <a:lnTo>
                  <a:pt x="24114" y="3357"/>
                </a:lnTo>
                <a:lnTo>
                  <a:pt x="25060" y="3357"/>
                </a:lnTo>
                <a:cubicBezTo>
                  <a:pt x="25060" y="2752"/>
                  <a:pt x="24570" y="2262"/>
                  <a:pt x="23965" y="2262"/>
                </a:cubicBezTo>
                <a:cubicBezTo>
                  <a:pt x="23360" y="2262"/>
                  <a:pt x="22870" y="2752"/>
                  <a:pt x="22870" y="3357"/>
                </a:cubicBezTo>
                <a:lnTo>
                  <a:pt x="23816" y="3357"/>
                </a:lnTo>
                <a:lnTo>
                  <a:pt x="23816" y="4120"/>
                </a:lnTo>
                <a:lnTo>
                  <a:pt x="22261" y="4120"/>
                </a:lnTo>
                <a:cubicBezTo>
                  <a:pt x="22080" y="4120"/>
                  <a:pt x="21933" y="4267"/>
                  <a:pt x="21933" y="4448"/>
                </a:cubicBezTo>
                <a:lnTo>
                  <a:pt x="21933" y="4890"/>
                </a:lnTo>
                <a:cubicBezTo>
                  <a:pt x="21933" y="5071"/>
                  <a:pt x="22080" y="5218"/>
                  <a:pt x="22261" y="5218"/>
                </a:cubicBezTo>
                <a:lnTo>
                  <a:pt x="23801" y="5218"/>
                </a:lnTo>
                <a:cubicBezTo>
                  <a:pt x="23432" y="9242"/>
                  <a:pt x="22475" y="13010"/>
                  <a:pt x="21088" y="15877"/>
                </a:cubicBezTo>
                <a:cubicBezTo>
                  <a:pt x="20974" y="16114"/>
                  <a:pt x="20857" y="16342"/>
                  <a:pt x="20738" y="16564"/>
                </a:cubicBezTo>
                <a:cubicBezTo>
                  <a:pt x="20678" y="16551"/>
                  <a:pt x="20617" y="16544"/>
                  <a:pt x="20553" y="16544"/>
                </a:cubicBezTo>
                <a:cubicBezTo>
                  <a:pt x="20085" y="16544"/>
                  <a:pt x="19706" y="16923"/>
                  <a:pt x="19706" y="17390"/>
                </a:cubicBezTo>
                <a:lnTo>
                  <a:pt x="20266" y="17390"/>
                </a:lnTo>
                <a:cubicBezTo>
                  <a:pt x="20136" y="17604"/>
                  <a:pt x="20003" y="17809"/>
                  <a:pt x="19870" y="18005"/>
                </a:cubicBezTo>
                <a:lnTo>
                  <a:pt x="18006" y="18005"/>
                </a:lnTo>
                <a:lnTo>
                  <a:pt x="18006" y="15103"/>
                </a:lnTo>
                <a:cubicBezTo>
                  <a:pt x="18006" y="14947"/>
                  <a:pt x="17879" y="14822"/>
                  <a:pt x="17724" y="14822"/>
                </a:cubicBezTo>
                <a:lnTo>
                  <a:pt x="17346" y="14822"/>
                </a:lnTo>
                <a:cubicBezTo>
                  <a:pt x="17191" y="14822"/>
                  <a:pt x="17065" y="14947"/>
                  <a:pt x="17065" y="15103"/>
                </a:cubicBezTo>
                <a:lnTo>
                  <a:pt x="17065" y="18005"/>
                </a:lnTo>
                <a:lnTo>
                  <a:pt x="14676" y="18005"/>
                </a:lnTo>
                <a:lnTo>
                  <a:pt x="14676" y="17415"/>
                </a:lnTo>
                <a:lnTo>
                  <a:pt x="15406" y="17415"/>
                </a:lnTo>
                <a:cubicBezTo>
                  <a:pt x="15406" y="16948"/>
                  <a:pt x="15027" y="16568"/>
                  <a:pt x="14560" y="16568"/>
                </a:cubicBezTo>
                <a:cubicBezTo>
                  <a:pt x="14092" y="16568"/>
                  <a:pt x="13713" y="16948"/>
                  <a:pt x="13713" y="17415"/>
                </a:cubicBezTo>
                <a:lnTo>
                  <a:pt x="14445" y="17415"/>
                </a:lnTo>
                <a:lnTo>
                  <a:pt x="14445" y="18005"/>
                </a:lnTo>
                <a:lnTo>
                  <a:pt x="12468" y="18005"/>
                </a:lnTo>
                <a:lnTo>
                  <a:pt x="12468" y="17415"/>
                </a:lnTo>
                <a:lnTo>
                  <a:pt x="13199" y="17415"/>
                </a:lnTo>
                <a:cubicBezTo>
                  <a:pt x="13199" y="16948"/>
                  <a:pt x="12820" y="16568"/>
                  <a:pt x="12353" y="16568"/>
                </a:cubicBezTo>
                <a:cubicBezTo>
                  <a:pt x="11885" y="16568"/>
                  <a:pt x="11506" y="16948"/>
                  <a:pt x="11506" y="17415"/>
                </a:cubicBezTo>
                <a:lnTo>
                  <a:pt x="12237" y="17415"/>
                </a:lnTo>
                <a:lnTo>
                  <a:pt x="12237" y="18005"/>
                </a:lnTo>
                <a:lnTo>
                  <a:pt x="11037" y="18005"/>
                </a:lnTo>
                <a:cubicBezTo>
                  <a:pt x="10896" y="18005"/>
                  <a:pt x="10783" y="18118"/>
                  <a:pt x="10783" y="18259"/>
                </a:cubicBezTo>
                <a:lnTo>
                  <a:pt x="10783" y="18600"/>
                </a:lnTo>
                <a:cubicBezTo>
                  <a:pt x="10783" y="18739"/>
                  <a:pt x="10896" y="18853"/>
                  <a:pt x="11037" y="18853"/>
                </a:cubicBezTo>
                <a:lnTo>
                  <a:pt x="12013" y="18853"/>
                </a:lnTo>
                <a:cubicBezTo>
                  <a:pt x="11490" y="21545"/>
                  <a:pt x="10653" y="23911"/>
                  <a:pt x="9633" y="25722"/>
                </a:cubicBezTo>
                <a:cubicBezTo>
                  <a:pt x="9408" y="25839"/>
                  <a:pt x="9254" y="26074"/>
                  <a:pt x="9254" y="26346"/>
                </a:cubicBezTo>
                <a:lnTo>
                  <a:pt x="9260" y="26346"/>
                </a:lnTo>
                <a:cubicBezTo>
                  <a:pt x="9148" y="26521"/>
                  <a:pt x="9035" y="26693"/>
                  <a:pt x="8920" y="26856"/>
                </a:cubicBezTo>
                <a:lnTo>
                  <a:pt x="8218" y="26856"/>
                </a:lnTo>
                <a:lnTo>
                  <a:pt x="8218" y="26346"/>
                </a:lnTo>
                <a:lnTo>
                  <a:pt x="8826" y="26346"/>
                </a:lnTo>
                <a:cubicBezTo>
                  <a:pt x="8826" y="25956"/>
                  <a:pt x="8511" y="25642"/>
                  <a:pt x="8123" y="25642"/>
                </a:cubicBezTo>
                <a:cubicBezTo>
                  <a:pt x="7734" y="25642"/>
                  <a:pt x="7419" y="25956"/>
                  <a:pt x="7419" y="26346"/>
                </a:cubicBezTo>
                <a:lnTo>
                  <a:pt x="8027" y="26346"/>
                </a:lnTo>
                <a:lnTo>
                  <a:pt x="8027" y="26856"/>
                </a:lnTo>
                <a:lnTo>
                  <a:pt x="6005" y="26856"/>
                </a:lnTo>
                <a:lnTo>
                  <a:pt x="6005" y="24444"/>
                </a:lnTo>
                <a:cubicBezTo>
                  <a:pt x="6005" y="24314"/>
                  <a:pt x="5900" y="24210"/>
                  <a:pt x="5771" y="24210"/>
                </a:cubicBezTo>
                <a:lnTo>
                  <a:pt x="5456" y="24210"/>
                </a:lnTo>
                <a:cubicBezTo>
                  <a:pt x="5328" y="24210"/>
                  <a:pt x="5223" y="24314"/>
                  <a:pt x="5223" y="24444"/>
                </a:cubicBezTo>
                <a:lnTo>
                  <a:pt x="5223" y="26856"/>
                </a:lnTo>
                <a:lnTo>
                  <a:pt x="3237" y="26856"/>
                </a:lnTo>
                <a:lnTo>
                  <a:pt x="3237" y="26366"/>
                </a:lnTo>
                <a:lnTo>
                  <a:pt x="3844" y="26366"/>
                </a:lnTo>
                <a:cubicBezTo>
                  <a:pt x="3844" y="25977"/>
                  <a:pt x="3530" y="25662"/>
                  <a:pt x="3141" y="25662"/>
                </a:cubicBezTo>
                <a:cubicBezTo>
                  <a:pt x="2752" y="25662"/>
                  <a:pt x="2437" y="25977"/>
                  <a:pt x="2437" y="26366"/>
                </a:cubicBezTo>
                <a:lnTo>
                  <a:pt x="3045" y="26366"/>
                </a:lnTo>
                <a:lnTo>
                  <a:pt x="3045" y="26856"/>
                </a:lnTo>
                <a:lnTo>
                  <a:pt x="1401" y="26856"/>
                </a:lnTo>
                <a:lnTo>
                  <a:pt x="1401" y="26366"/>
                </a:lnTo>
                <a:lnTo>
                  <a:pt x="2009" y="26366"/>
                </a:lnTo>
                <a:cubicBezTo>
                  <a:pt x="2009" y="25977"/>
                  <a:pt x="1694" y="25662"/>
                  <a:pt x="1305" y="25662"/>
                </a:cubicBezTo>
                <a:cubicBezTo>
                  <a:pt x="916" y="25662"/>
                  <a:pt x="602" y="25977"/>
                  <a:pt x="602" y="26366"/>
                </a:cubicBezTo>
                <a:lnTo>
                  <a:pt x="1209" y="26366"/>
                </a:lnTo>
                <a:lnTo>
                  <a:pt x="1209" y="26856"/>
                </a:lnTo>
                <a:lnTo>
                  <a:pt x="211" y="26856"/>
                </a:lnTo>
                <a:cubicBezTo>
                  <a:pt x="94" y="26856"/>
                  <a:pt x="1" y="26950"/>
                  <a:pt x="1" y="27067"/>
                </a:cubicBezTo>
                <a:lnTo>
                  <a:pt x="1" y="27351"/>
                </a:lnTo>
                <a:cubicBezTo>
                  <a:pt x="1" y="27468"/>
                  <a:pt x="94" y="27561"/>
                  <a:pt x="211" y="27561"/>
                </a:cubicBezTo>
                <a:lnTo>
                  <a:pt x="1296" y="27561"/>
                </a:lnTo>
                <a:lnTo>
                  <a:pt x="1495" y="27644"/>
                </a:lnTo>
                <a:cubicBezTo>
                  <a:pt x="2634" y="28935"/>
                  <a:pt x="3805" y="29586"/>
                  <a:pt x="4991" y="29586"/>
                </a:cubicBezTo>
                <a:cubicBezTo>
                  <a:pt x="5068" y="29586"/>
                  <a:pt x="5145" y="29583"/>
                  <a:pt x="5222" y="29578"/>
                </a:cubicBezTo>
                <a:lnTo>
                  <a:pt x="5222" y="58992"/>
                </a:lnTo>
                <a:lnTo>
                  <a:pt x="4430" y="58992"/>
                </a:lnTo>
                <a:cubicBezTo>
                  <a:pt x="4175" y="58992"/>
                  <a:pt x="3969" y="59183"/>
                  <a:pt x="3969" y="59420"/>
                </a:cubicBezTo>
                <a:lnTo>
                  <a:pt x="3969" y="69999"/>
                </a:lnTo>
                <a:cubicBezTo>
                  <a:pt x="3969" y="70236"/>
                  <a:pt x="4175" y="70427"/>
                  <a:pt x="4430" y="70427"/>
                </a:cubicBezTo>
                <a:lnTo>
                  <a:pt x="6796" y="70427"/>
                </a:lnTo>
                <a:cubicBezTo>
                  <a:pt x="7052" y="70427"/>
                  <a:pt x="7259" y="70236"/>
                  <a:pt x="7259" y="69999"/>
                </a:cubicBezTo>
                <a:lnTo>
                  <a:pt x="7259" y="59420"/>
                </a:lnTo>
                <a:cubicBezTo>
                  <a:pt x="7259" y="59183"/>
                  <a:pt x="7052" y="58992"/>
                  <a:pt x="6796" y="58992"/>
                </a:cubicBezTo>
                <a:lnTo>
                  <a:pt x="6004" y="58992"/>
                </a:lnTo>
                <a:lnTo>
                  <a:pt x="6004" y="29427"/>
                </a:lnTo>
                <a:cubicBezTo>
                  <a:pt x="6054" y="29412"/>
                  <a:pt x="6104" y="29394"/>
                  <a:pt x="6153" y="29377"/>
                </a:cubicBezTo>
                <a:cubicBezTo>
                  <a:pt x="6493" y="29480"/>
                  <a:pt x="6835" y="29533"/>
                  <a:pt x="7177" y="29533"/>
                </a:cubicBezTo>
                <a:cubicBezTo>
                  <a:pt x="7455" y="29533"/>
                  <a:pt x="7731" y="29499"/>
                  <a:pt x="8008" y="29430"/>
                </a:cubicBezTo>
                <a:cubicBezTo>
                  <a:pt x="8531" y="29300"/>
                  <a:pt x="9045" y="29044"/>
                  <a:pt x="9545" y="28678"/>
                </a:cubicBezTo>
                <a:cubicBezTo>
                  <a:pt x="10404" y="29322"/>
                  <a:pt x="11314" y="29651"/>
                  <a:pt x="12250" y="29651"/>
                </a:cubicBezTo>
                <a:cubicBezTo>
                  <a:pt x="12558" y="29651"/>
                  <a:pt x="12869" y="29614"/>
                  <a:pt x="13183" y="29542"/>
                </a:cubicBezTo>
                <a:cubicBezTo>
                  <a:pt x="13486" y="29613"/>
                  <a:pt x="13791" y="29651"/>
                  <a:pt x="14100" y="29651"/>
                </a:cubicBezTo>
                <a:cubicBezTo>
                  <a:pt x="14437" y="29651"/>
                  <a:pt x="14776" y="29609"/>
                  <a:pt x="15118" y="29524"/>
                </a:cubicBezTo>
                <a:cubicBezTo>
                  <a:pt x="15770" y="29361"/>
                  <a:pt x="16426" y="29037"/>
                  <a:pt x="17065" y="28570"/>
                </a:cubicBezTo>
                <a:lnTo>
                  <a:pt x="17065" y="56662"/>
                </a:lnTo>
                <a:lnTo>
                  <a:pt x="16111" y="56662"/>
                </a:lnTo>
                <a:cubicBezTo>
                  <a:pt x="15805" y="56662"/>
                  <a:pt x="15555" y="56892"/>
                  <a:pt x="15555" y="57177"/>
                </a:cubicBezTo>
                <a:lnTo>
                  <a:pt x="15555" y="69902"/>
                </a:lnTo>
                <a:cubicBezTo>
                  <a:pt x="15555" y="70186"/>
                  <a:pt x="15805" y="70416"/>
                  <a:pt x="16111" y="70416"/>
                </a:cubicBezTo>
                <a:lnTo>
                  <a:pt x="18958" y="70416"/>
                </a:lnTo>
                <a:cubicBezTo>
                  <a:pt x="19264" y="70416"/>
                  <a:pt x="19513" y="70186"/>
                  <a:pt x="19513" y="69902"/>
                </a:cubicBezTo>
                <a:lnTo>
                  <a:pt x="19513" y="57177"/>
                </a:lnTo>
                <a:cubicBezTo>
                  <a:pt x="19513" y="56892"/>
                  <a:pt x="19264" y="56662"/>
                  <a:pt x="18958" y="56662"/>
                </a:cubicBezTo>
                <a:lnTo>
                  <a:pt x="18005" y="56662"/>
                </a:lnTo>
                <a:lnTo>
                  <a:pt x="18005" y="27771"/>
                </a:lnTo>
                <a:cubicBezTo>
                  <a:pt x="18568" y="27219"/>
                  <a:pt x="19107" y="26556"/>
                  <a:pt x="19607" y="25794"/>
                </a:cubicBezTo>
                <a:cubicBezTo>
                  <a:pt x="20659" y="24189"/>
                  <a:pt x="21505" y="22202"/>
                  <a:pt x="22051" y="20083"/>
                </a:cubicBezTo>
                <a:cubicBezTo>
                  <a:pt x="22778" y="20682"/>
                  <a:pt x="23605" y="20994"/>
                  <a:pt x="24498" y="20994"/>
                </a:cubicBezTo>
                <a:cubicBezTo>
                  <a:pt x="24800" y="20994"/>
                  <a:pt x="25111" y="20959"/>
                  <a:pt x="25427" y="20887"/>
                </a:cubicBezTo>
                <a:cubicBezTo>
                  <a:pt x="25489" y="20872"/>
                  <a:pt x="25550" y="20857"/>
                  <a:pt x="25612" y="20840"/>
                </a:cubicBezTo>
                <a:cubicBezTo>
                  <a:pt x="25969" y="20942"/>
                  <a:pt x="26342" y="20995"/>
                  <a:pt x="26727" y="20995"/>
                </a:cubicBezTo>
                <a:cubicBezTo>
                  <a:pt x="27068" y="20995"/>
                  <a:pt x="27420" y="20955"/>
                  <a:pt x="27780" y="20872"/>
                </a:cubicBezTo>
                <a:cubicBezTo>
                  <a:pt x="28531" y="20701"/>
                  <a:pt x="29302" y="20353"/>
                  <a:pt x="30063" y="19846"/>
                </a:cubicBezTo>
                <a:lnTo>
                  <a:pt x="30063" y="54153"/>
                </a:lnTo>
                <a:lnTo>
                  <a:pt x="28830" y="54153"/>
                </a:lnTo>
                <a:cubicBezTo>
                  <a:pt x="28432" y="54153"/>
                  <a:pt x="28111" y="54451"/>
                  <a:pt x="28111" y="54819"/>
                </a:cubicBezTo>
                <a:lnTo>
                  <a:pt x="28111" y="71289"/>
                </a:lnTo>
                <a:cubicBezTo>
                  <a:pt x="28111" y="71657"/>
                  <a:pt x="28432" y="71956"/>
                  <a:pt x="28830" y="71956"/>
                </a:cubicBezTo>
                <a:lnTo>
                  <a:pt x="32514" y="71956"/>
                </a:lnTo>
                <a:cubicBezTo>
                  <a:pt x="32911" y="71956"/>
                  <a:pt x="33234" y="71657"/>
                  <a:pt x="33234" y="71289"/>
                </a:cubicBezTo>
                <a:lnTo>
                  <a:pt x="33234" y="54819"/>
                </a:lnTo>
                <a:cubicBezTo>
                  <a:pt x="33234" y="54451"/>
                  <a:pt x="32911" y="54153"/>
                  <a:pt x="32514" y="54153"/>
                </a:cubicBezTo>
                <a:lnTo>
                  <a:pt x="31280" y="54153"/>
                </a:lnTo>
                <a:lnTo>
                  <a:pt x="31280" y="18891"/>
                </a:lnTo>
                <a:cubicBezTo>
                  <a:pt x="34159" y="16286"/>
                  <a:pt x="36688" y="11427"/>
                  <a:pt x="37293" y="5260"/>
                </a:cubicBezTo>
                <a:lnTo>
                  <a:pt x="37394" y="5218"/>
                </a:lnTo>
                <a:lnTo>
                  <a:pt x="39083" y="5218"/>
                </a:lnTo>
                <a:cubicBezTo>
                  <a:pt x="39265" y="5218"/>
                  <a:pt x="39412" y="5071"/>
                  <a:pt x="39412" y="4890"/>
                </a:cubicBezTo>
                <a:lnTo>
                  <a:pt x="39412" y="4448"/>
                </a:lnTo>
                <a:cubicBezTo>
                  <a:pt x="39412" y="4267"/>
                  <a:pt x="39265" y="4120"/>
                  <a:pt x="39084" y="4120"/>
                </a:cubicBezTo>
                <a:lnTo>
                  <a:pt x="37585" y="4120"/>
                </a:lnTo>
                <a:lnTo>
                  <a:pt x="37585" y="3325"/>
                </a:lnTo>
                <a:lnTo>
                  <a:pt x="38531" y="3325"/>
                </a:lnTo>
                <a:cubicBezTo>
                  <a:pt x="38531" y="2719"/>
                  <a:pt x="38040" y="2229"/>
                  <a:pt x="37435" y="2229"/>
                </a:cubicBezTo>
                <a:cubicBezTo>
                  <a:pt x="36831" y="2229"/>
                  <a:pt x="36340" y="2720"/>
                  <a:pt x="36340" y="3325"/>
                </a:cubicBezTo>
                <a:lnTo>
                  <a:pt x="37286" y="3325"/>
                </a:lnTo>
                <a:lnTo>
                  <a:pt x="37286" y="4120"/>
                </a:lnTo>
                <a:lnTo>
                  <a:pt x="34728" y="4120"/>
                </a:lnTo>
                <a:lnTo>
                  <a:pt x="34728" y="3325"/>
                </a:lnTo>
                <a:lnTo>
                  <a:pt x="35674" y="3325"/>
                </a:lnTo>
                <a:cubicBezTo>
                  <a:pt x="35674" y="2719"/>
                  <a:pt x="35184" y="2229"/>
                  <a:pt x="34579" y="2229"/>
                </a:cubicBezTo>
                <a:cubicBezTo>
                  <a:pt x="33973" y="2229"/>
                  <a:pt x="33482" y="2720"/>
                  <a:pt x="33482" y="3325"/>
                </a:cubicBezTo>
                <a:lnTo>
                  <a:pt x="34429" y="3325"/>
                </a:lnTo>
                <a:lnTo>
                  <a:pt x="34429" y="4120"/>
                </a:lnTo>
                <a:lnTo>
                  <a:pt x="31282" y="4120"/>
                </a:lnTo>
                <a:lnTo>
                  <a:pt x="31282" y="364"/>
                </a:lnTo>
                <a:cubicBezTo>
                  <a:pt x="31282" y="164"/>
                  <a:pt x="31118" y="1"/>
                  <a:pt x="309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E45A95-CCE4-3F74-5190-55A6F5BBD797}"/>
              </a:ext>
            </a:extLst>
          </p:cNvPr>
          <p:cNvSpPr txBox="1"/>
          <p:nvPr/>
        </p:nvSpPr>
        <p:spPr>
          <a:xfrm>
            <a:off x="1625600" y="46866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latin typeface="Mulish" panose="020B0604020202020204" charset="0"/>
              </a:rPr>
              <a:t>2nd </a:t>
            </a:r>
            <a:r>
              <a:rPr lang="es-ES" sz="1400" dirty="0" err="1">
                <a:latin typeface="Mulish" panose="020B0604020202020204" charset="0"/>
              </a:rPr>
              <a:t>of</a:t>
            </a:r>
            <a:r>
              <a:rPr lang="es-ES" sz="1400" dirty="0">
                <a:latin typeface="Mulish" panose="020B0604020202020204" charset="0"/>
              </a:rPr>
              <a:t> </a:t>
            </a:r>
            <a:r>
              <a:rPr lang="es-ES" sz="1400" dirty="0" err="1">
                <a:latin typeface="Mulish" panose="020B0604020202020204" charset="0"/>
              </a:rPr>
              <a:t>July</a:t>
            </a:r>
            <a:r>
              <a:rPr lang="es-ES" sz="1400" dirty="0">
                <a:latin typeface="Mulish" panose="020B0604020202020204" charset="0"/>
              </a:rPr>
              <a:t>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401841" y="1218644"/>
            <a:ext cx="444862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 err="1">
                <a:solidFill>
                  <a:srgbClr val="00B050"/>
                </a:solidFill>
              </a:rPr>
              <a:t>Thesis</a:t>
            </a:r>
            <a:r>
              <a:rPr lang="es-ES" dirty="0">
                <a:solidFill>
                  <a:srgbClr val="00B050"/>
                </a:solidFill>
              </a:rPr>
              <a:t> DLR Output</a:t>
            </a: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</a:t>
            </a:r>
            <a:r>
              <a:rPr lang="es-ES" dirty="0" err="1"/>
              <a:t>Operation</a:t>
            </a:r>
            <a:endParaRPr dirty="0"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824457" y="1218644"/>
            <a:ext cx="364308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dirty="0">
                <a:solidFill>
                  <a:srgbClr val="00B050"/>
                </a:solidFill>
              </a:rPr>
              <a:t>Actual DLR Output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013E34-119D-F32A-5E70-9A2E1063C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367044"/>
            <a:ext cx="3852000" cy="2034169"/>
          </a:xfrm>
          <a:prstGeom prst="rect">
            <a:avLst/>
          </a:prstGeom>
        </p:spPr>
      </p:pic>
      <p:sp>
        <p:nvSpPr>
          <p:cNvPr id="8" name="Google Shape;850;p46">
            <a:extLst>
              <a:ext uri="{FF2B5EF4-FFF2-40B4-BE49-F238E27FC236}">
                <a16:creationId xmlns:a16="http://schemas.microsoft.com/office/drawing/2014/main" id="{5937E107-13D6-0658-F3EE-0A5D33B0F025}"/>
              </a:ext>
            </a:extLst>
          </p:cNvPr>
          <p:cNvSpPr txBox="1"/>
          <p:nvPr/>
        </p:nvSpPr>
        <p:spPr>
          <a:xfrm flipH="1">
            <a:off x="1652349" y="1675844"/>
            <a:ext cx="1987302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Unstable</a:t>
            </a: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Current</a:t>
            </a: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Rating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Not</a:t>
            </a: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Used</a:t>
            </a:r>
          </a:p>
        </p:txBody>
      </p:sp>
      <p:sp>
        <p:nvSpPr>
          <p:cNvPr id="9" name="Google Shape;850;p46">
            <a:extLst>
              <a:ext uri="{FF2B5EF4-FFF2-40B4-BE49-F238E27FC236}">
                <a16:creationId xmlns:a16="http://schemas.microsoft.com/office/drawing/2014/main" id="{A352E846-98CF-8EC7-4934-AA8CFFF80B18}"/>
              </a:ext>
            </a:extLst>
          </p:cNvPr>
          <p:cNvSpPr txBox="1"/>
          <p:nvPr/>
        </p:nvSpPr>
        <p:spPr>
          <a:xfrm flipH="1">
            <a:off x="5419943" y="1622166"/>
            <a:ext cx="2412423" cy="61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Stable</a:t>
            </a: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Current</a:t>
            </a: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Rating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Weather</a:t>
            </a: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s-ES" sz="1200" dirty="0" err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Forecasting</a:t>
            </a:r>
            <a:endParaRPr lang="es-ES" sz="1200"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A8AC73-9589-3C50-FB98-00CD8E9E2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" t="5292" r="6057" b="3734"/>
          <a:stretch/>
        </p:blipFill>
        <p:spPr>
          <a:xfrm>
            <a:off x="4647044" y="2367044"/>
            <a:ext cx="3961152" cy="20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9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6"/>
          <p:cNvSpPr txBox="1">
            <a:spLocks noGrp="1"/>
          </p:cNvSpPr>
          <p:nvPr>
            <p:ph type="title"/>
          </p:nvPr>
        </p:nvSpPr>
        <p:spPr>
          <a:xfrm>
            <a:off x="713250" y="38078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</a:t>
            </a:r>
            <a:endParaRPr dirty="0"/>
          </a:p>
        </p:txBody>
      </p:sp>
      <p:sp>
        <p:nvSpPr>
          <p:cNvPr id="849" name="Google Shape;849;p46"/>
          <p:cNvSpPr txBox="1"/>
          <p:nvPr/>
        </p:nvSpPr>
        <p:spPr>
          <a:xfrm flipH="1">
            <a:off x="509948" y="1751657"/>
            <a:ext cx="1960121" cy="81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Parametrize All Lines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1" name="Google Shape;851;p46"/>
          <p:cNvSpPr txBox="1"/>
          <p:nvPr/>
        </p:nvSpPr>
        <p:spPr>
          <a:xfrm flipH="1">
            <a:off x="4768505" y="3306666"/>
            <a:ext cx="1924753" cy="1232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Weather and Results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Comparison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3" name="Google Shape;853;p46"/>
          <p:cNvSpPr txBox="1"/>
          <p:nvPr/>
        </p:nvSpPr>
        <p:spPr>
          <a:xfrm flipH="1">
            <a:off x="2041941" y="3287899"/>
            <a:ext cx="1667038" cy="11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Provider Weather Data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5" name="Google Shape;855;p46"/>
          <p:cNvSpPr txBox="1"/>
          <p:nvPr/>
        </p:nvSpPr>
        <p:spPr>
          <a:xfrm flipH="1">
            <a:off x="3400552" y="1382472"/>
            <a:ext cx="1723205" cy="116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Import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Standard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Formulas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7" name="Google Shape;857;p46"/>
          <p:cNvSpPr txBox="1"/>
          <p:nvPr/>
        </p:nvSpPr>
        <p:spPr>
          <a:xfrm flipH="1">
            <a:off x="1074812" y="2693538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01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8" name="Google Shape;858;p46"/>
          <p:cNvSpPr txBox="1"/>
          <p:nvPr/>
        </p:nvSpPr>
        <p:spPr>
          <a:xfrm flipH="1">
            <a:off x="5319781" y="2706463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04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9" name="Google Shape;859;p46"/>
          <p:cNvSpPr txBox="1"/>
          <p:nvPr/>
        </p:nvSpPr>
        <p:spPr>
          <a:xfrm flipH="1">
            <a:off x="2462779" y="2693538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02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60" name="Google Shape;860;p46"/>
          <p:cNvSpPr txBox="1"/>
          <p:nvPr/>
        </p:nvSpPr>
        <p:spPr>
          <a:xfrm flipH="1">
            <a:off x="3850707" y="2693538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03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cxnSp>
        <p:nvCxnSpPr>
          <p:cNvPr id="861" name="Google Shape;861;p46"/>
          <p:cNvCxnSpPr>
            <a:cxnSpLocks/>
            <a:stCxn id="857" idx="0"/>
            <a:endCxn id="849" idx="2"/>
          </p:cNvCxnSpPr>
          <p:nvPr/>
        </p:nvCxnSpPr>
        <p:spPr>
          <a:xfrm flipV="1">
            <a:off x="1486262" y="2568845"/>
            <a:ext cx="3746" cy="1246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862;p46"/>
          <p:cNvCxnSpPr>
            <a:cxnSpLocks/>
            <a:stCxn id="860" idx="0"/>
          </p:cNvCxnSpPr>
          <p:nvPr/>
        </p:nvCxnSpPr>
        <p:spPr>
          <a:xfrm flipV="1">
            <a:off x="4262157" y="2556375"/>
            <a:ext cx="0" cy="137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3" name="Google Shape;863;p46"/>
          <p:cNvCxnSpPr>
            <a:cxnSpLocks/>
            <a:stCxn id="857" idx="1"/>
            <a:endCxn id="853" idx="3"/>
          </p:cNvCxnSpPr>
          <p:nvPr/>
        </p:nvCxnSpPr>
        <p:spPr>
          <a:xfrm>
            <a:off x="1897712" y="2922138"/>
            <a:ext cx="144229" cy="94955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4" name="Google Shape;864;p46"/>
          <p:cNvCxnSpPr>
            <a:cxnSpLocks/>
            <a:stCxn id="853" idx="1"/>
            <a:endCxn id="860" idx="3"/>
          </p:cNvCxnSpPr>
          <p:nvPr/>
        </p:nvCxnSpPr>
        <p:spPr>
          <a:xfrm flipV="1">
            <a:off x="3708979" y="2922138"/>
            <a:ext cx="141728" cy="94955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46"/>
          <p:cNvCxnSpPr>
            <a:cxnSpLocks/>
            <a:stCxn id="860" idx="1"/>
            <a:endCxn id="851" idx="3"/>
          </p:cNvCxnSpPr>
          <p:nvPr/>
        </p:nvCxnSpPr>
        <p:spPr>
          <a:xfrm>
            <a:off x="4673607" y="2922138"/>
            <a:ext cx="94898" cy="100086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6"/>
          <p:cNvSpPr/>
          <p:nvPr/>
        </p:nvSpPr>
        <p:spPr>
          <a:xfrm>
            <a:off x="1043162" y="33558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46"/>
          <p:cNvCxnSpPr>
            <a:cxnSpLocks/>
            <a:stCxn id="859" idx="2"/>
            <a:endCxn id="853" idx="0"/>
          </p:cNvCxnSpPr>
          <p:nvPr/>
        </p:nvCxnSpPr>
        <p:spPr>
          <a:xfrm>
            <a:off x="2874229" y="3150738"/>
            <a:ext cx="1231" cy="1371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46"/>
          <p:cNvCxnSpPr>
            <a:cxnSpLocks/>
            <a:stCxn id="858" idx="2"/>
            <a:endCxn id="851" idx="0"/>
          </p:cNvCxnSpPr>
          <p:nvPr/>
        </p:nvCxnSpPr>
        <p:spPr>
          <a:xfrm flipH="1">
            <a:off x="5730881" y="3163663"/>
            <a:ext cx="350" cy="14300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" name="Google Shape;869;p46"/>
          <p:cNvSpPr/>
          <p:nvPr/>
        </p:nvSpPr>
        <p:spPr>
          <a:xfrm>
            <a:off x="2431129" y="1603525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6"/>
          <p:cNvSpPr/>
          <p:nvPr/>
        </p:nvSpPr>
        <p:spPr>
          <a:xfrm>
            <a:off x="3819057" y="33558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6"/>
          <p:cNvSpPr/>
          <p:nvPr/>
        </p:nvSpPr>
        <p:spPr>
          <a:xfrm>
            <a:off x="5288131" y="16164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3" name="Google Shape;873;p46"/>
          <p:cNvSpPr/>
          <p:nvPr/>
        </p:nvSpPr>
        <p:spPr>
          <a:xfrm>
            <a:off x="2678049" y="1833477"/>
            <a:ext cx="392360" cy="420974"/>
          </a:xfrm>
          <a:custGeom>
            <a:avLst/>
            <a:gdLst/>
            <a:ahLst/>
            <a:cxnLst/>
            <a:rect l="l" t="t" r="r" b="b"/>
            <a:pathLst>
              <a:path w="11381" h="12211" extrusionOk="0">
                <a:moveTo>
                  <a:pt x="5242" y="717"/>
                </a:moveTo>
                <a:cubicBezTo>
                  <a:pt x="6751" y="717"/>
                  <a:pt x="8020" y="1797"/>
                  <a:pt x="8260" y="3286"/>
                </a:cubicBezTo>
                <a:lnTo>
                  <a:pt x="8308" y="3587"/>
                </a:lnTo>
                <a:lnTo>
                  <a:pt x="8898" y="3587"/>
                </a:lnTo>
                <a:cubicBezTo>
                  <a:pt x="9872" y="3587"/>
                  <a:pt x="10664" y="4379"/>
                  <a:pt x="10664" y="5353"/>
                </a:cubicBezTo>
                <a:cubicBezTo>
                  <a:pt x="10664" y="6327"/>
                  <a:pt x="9872" y="7119"/>
                  <a:pt x="8898" y="7119"/>
                </a:cubicBezTo>
                <a:lnTo>
                  <a:pt x="2482" y="7119"/>
                </a:lnTo>
                <a:cubicBezTo>
                  <a:pt x="1508" y="7119"/>
                  <a:pt x="716" y="6327"/>
                  <a:pt x="716" y="5353"/>
                </a:cubicBezTo>
                <a:cubicBezTo>
                  <a:pt x="716" y="4572"/>
                  <a:pt x="1217" y="3894"/>
                  <a:pt x="1962" y="3665"/>
                </a:cubicBezTo>
                <a:lnTo>
                  <a:pt x="2181" y="3597"/>
                </a:lnTo>
                <a:lnTo>
                  <a:pt x="2212" y="3369"/>
                </a:lnTo>
                <a:cubicBezTo>
                  <a:pt x="2411" y="1857"/>
                  <a:pt x="3714" y="717"/>
                  <a:pt x="5242" y="717"/>
                </a:cubicBezTo>
                <a:close/>
                <a:moveTo>
                  <a:pt x="5242" y="1"/>
                </a:moveTo>
                <a:cubicBezTo>
                  <a:pt x="4322" y="1"/>
                  <a:pt x="3435" y="336"/>
                  <a:pt x="2745" y="945"/>
                </a:cubicBezTo>
                <a:cubicBezTo>
                  <a:pt x="2118" y="1499"/>
                  <a:pt x="1694" y="2243"/>
                  <a:pt x="1537" y="3057"/>
                </a:cubicBezTo>
                <a:cubicBezTo>
                  <a:pt x="1127" y="3227"/>
                  <a:pt x="763" y="3507"/>
                  <a:pt x="495" y="3864"/>
                </a:cubicBezTo>
                <a:cubicBezTo>
                  <a:pt x="172" y="4297"/>
                  <a:pt x="0" y="4811"/>
                  <a:pt x="0" y="5353"/>
                </a:cubicBezTo>
                <a:cubicBezTo>
                  <a:pt x="0" y="6642"/>
                  <a:pt x="988" y="7706"/>
                  <a:pt x="2248" y="7824"/>
                </a:cubicBezTo>
                <a:lnTo>
                  <a:pt x="1633" y="10126"/>
                </a:lnTo>
                <a:lnTo>
                  <a:pt x="2685" y="9883"/>
                </a:lnTo>
                <a:lnTo>
                  <a:pt x="2685" y="9883"/>
                </a:lnTo>
                <a:lnTo>
                  <a:pt x="2176" y="12046"/>
                </a:lnTo>
                <a:lnTo>
                  <a:pt x="2873" y="12210"/>
                </a:lnTo>
                <a:lnTo>
                  <a:pt x="3646" y="8925"/>
                </a:lnTo>
                <a:lnTo>
                  <a:pt x="3646" y="8925"/>
                </a:lnTo>
                <a:lnTo>
                  <a:pt x="2632" y="9160"/>
                </a:lnTo>
                <a:lnTo>
                  <a:pt x="2632" y="9160"/>
                </a:lnTo>
                <a:lnTo>
                  <a:pt x="2986" y="7834"/>
                </a:lnTo>
                <a:lnTo>
                  <a:pt x="5102" y="7834"/>
                </a:lnTo>
                <a:lnTo>
                  <a:pt x="4490" y="10126"/>
                </a:lnTo>
                <a:lnTo>
                  <a:pt x="5543" y="9883"/>
                </a:lnTo>
                <a:lnTo>
                  <a:pt x="5543" y="9883"/>
                </a:lnTo>
                <a:lnTo>
                  <a:pt x="5034" y="12046"/>
                </a:lnTo>
                <a:lnTo>
                  <a:pt x="5730" y="12209"/>
                </a:lnTo>
                <a:lnTo>
                  <a:pt x="6504" y="8924"/>
                </a:lnTo>
                <a:lnTo>
                  <a:pt x="5490" y="9160"/>
                </a:lnTo>
                <a:lnTo>
                  <a:pt x="5490" y="9160"/>
                </a:lnTo>
                <a:lnTo>
                  <a:pt x="5844" y="7834"/>
                </a:lnTo>
                <a:lnTo>
                  <a:pt x="7960" y="7834"/>
                </a:lnTo>
                <a:lnTo>
                  <a:pt x="7347" y="10126"/>
                </a:lnTo>
                <a:lnTo>
                  <a:pt x="8401" y="9883"/>
                </a:lnTo>
                <a:lnTo>
                  <a:pt x="8401" y="9883"/>
                </a:lnTo>
                <a:lnTo>
                  <a:pt x="7891" y="12045"/>
                </a:lnTo>
                <a:lnTo>
                  <a:pt x="8589" y="12209"/>
                </a:lnTo>
                <a:lnTo>
                  <a:pt x="9362" y="8924"/>
                </a:lnTo>
                <a:lnTo>
                  <a:pt x="9362" y="8924"/>
                </a:lnTo>
                <a:lnTo>
                  <a:pt x="8347" y="9160"/>
                </a:lnTo>
                <a:lnTo>
                  <a:pt x="8702" y="7834"/>
                </a:lnTo>
                <a:lnTo>
                  <a:pt x="8899" y="7834"/>
                </a:lnTo>
                <a:lnTo>
                  <a:pt x="8899" y="7835"/>
                </a:lnTo>
                <a:cubicBezTo>
                  <a:pt x="10267" y="7835"/>
                  <a:pt x="11380" y="6721"/>
                  <a:pt x="11380" y="5353"/>
                </a:cubicBezTo>
                <a:cubicBezTo>
                  <a:pt x="11380" y="3986"/>
                  <a:pt x="10270" y="2875"/>
                  <a:pt x="8905" y="2870"/>
                </a:cubicBezTo>
                <a:cubicBezTo>
                  <a:pt x="8719" y="2113"/>
                  <a:pt x="8299" y="1426"/>
                  <a:pt x="7701" y="912"/>
                </a:cubicBezTo>
                <a:cubicBezTo>
                  <a:pt x="7018" y="324"/>
                  <a:pt x="6144" y="1"/>
                  <a:pt x="5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95;p51">
            <a:extLst>
              <a:ext uri="{FF2B5EF4-FFF2-40B4-BE49-F238E27FC236}">
                <a16:creationId xmlns:a16="http://schemas.microsoft.com/office/drawing/2014/main" id="{0A4F8774-8204-086B-6881-B00BC2E747B7}"/>
              </a:ext>
            </a:extLst>
          </p:cNvPr>
          <p:cNvSpPr/>
          <p:nvPr/>
        </p:nvSpPr>
        <p:spPr>
          <a:xfrm>
            <a:off x="1317169" y="3588480"/>
            <a:ext cx="332132" cy="420940"/>
          </a:xfrm>
          <a:custGeom>
            <a:avLst/>
            <a:gdLst/>
            <a:ahLst/>
            <a:cxnLst/>
            <a:rect l="l" t="t" r="r" b="b"/>
            <a:pathLst>
              <a:path w="9634" h="12210" extrusionOk="0">
                <a:moveTo>
                  <a:pt x="3079" y="717"/>
                </a:moveTo>
                <a:lnTo>
                  <a:pt x="3072" y="1227"/>
                </a:lnTo>
                <a:lnTo>
                  <a:pt x="2324" y="717"/>
                </a:lnTo>
                <a:close/>
                <a:moveTo>
                  <a:pt x="7310" y="717"/>
                </a:moveTo>
                <a:lnTo>
                  <a:pt x="6562" y="1227"/>
                </a:lnTo>
                <a:lnTo>
                  <a:pt x="6554" y="717"/>
                </a:lnTo>
                <a:close/>
                <a:moveTo>
                  <a:pt x="5394" y="717"/>
                </a:moveTo>
                <a:lnTo>
                  <a:pt x="4825" y="1360"/>
                </a:lnTo>
                <a:lnTo>
                  <a:pt x="4247" y="717"/>
                </a:lnTo>
                <a:close/>
                <a:moveTo>
                  <a:pt x="5846" y="1288"/>
                </a:moveTo>
                <a:lnTo>
                  <a:pt x="5865" y="2519"/>
                </a:lnTo>
                <a:lnTo>
                  <a:pt x="5865" y="2519"/>
                </a:lnTo>
                <a:lnTo>
                  <a:pt x="5306" y="1897"/>
                </a:lnTo>
                <a:lnTo>
                  <a:pt x="5846" y="1288"/>
                </a:lnTo>
                <a:close/>
                <a:moveTo>
                  <a:pt x="3788" y="1278"/>
                </a:moveTo>
                <a:lnTo>
                  <a:pt x="4346" y="1900"/>
                </a:lnTo>
                <a:lnTo>
                  <a:pt x="3768" y="2551"/>
                </a:lnTo>
                <a:lnTo>
                  <a:pt x="3788" y="1278"/>
                </a:lnTo>
                <a:close/>
                <a:moveTo>
                  <a:pt x="3032" y="3829"/>
                </a:moveTo>
                <a:lnTo>
                  <a:pt x="3024" y="4293"/>
                </a:lnTo>
                <a:lnTo>
                  <a:pt x="3022" y="4305"/>
                </a:lnTo>
                <a:lnTo>
                  <a:pt x="2324" y="3829"/>
                </a:lnTo>
                <a:close/>
                <a:moveTo>
                  <a:pt x="7310" y="3829"/>
                </a:moveTo>
                <a:lnTo>
                  <a:pt x="6611" y="4305"/>
                </a:lnTo>
                <a:lnTo>
                  <a:pt x="6609" y="4293"/>
                </a:lnTo>
                <a:lnTo>
                  <a:pt x="6602" y="3829"/>
                </a:lnTo>
                <a:close/>
                <a:moveTo>
                  <a:pt x="4828" y="2436"/>
                </a:moveTo>
                <a:lnTo>
                  <a:pt x="5757" y="3471"/>
                </a:lnTo>
                <a:lnTo>
                  <a:pt x="4805" y="4540"/>
                </a:lnTo>
                <a:lnTo>
                  <a:pt x="3876" y="3509"/>
                </a:lnTo>
                <a:lnTo>
                  <a:pt x="4828" y="2436"/>
                </a:lnTo>
                <a:close/>
                <a:moveTo>
                  <a:pt x="3730" y="4417"/>
                </a:moveTo>
                <a:lnTo>
                  <a:pt x="4325" y="5077"/>
                </a:lnTo>
                <a:lnTo>
                  <a:pt x="3465" y="6042"/>
                </a:lnTo>
                <a:lnTo>
                  <a:pt x="3730" y="4417"/>
                </a:lnTo>
                <a:close/>
                <a:moveTo>
                  <a:pt x="5899" y="4390"/>
                </a:moveTo>
                <a:lnTo>
                  <a:pt x="6170" y="6054"/>
                </a:lnTo>
                <a:lnTo>
                  <a:pt x="5288" y="5075"/>
                </a:lnTo>
                <a:lnTo>
                  <a:pt x="5899" y="4390"/>
                </a:lnTo>
                <a:close/>
                <a:moveTo>
                  <a:pt x="4808" y="5613"/>
                </a:moveTo>
                <a:lnTo>
                  <a:pt x="6228" y="7188"/>
                </a:lnTo>
                <a:lnTo>
                  <a:pt x="4816" y="8627"/>
                </a:lnTo>
                <a:lnTo>
                  <a:pt x="3405" y="7187"/>
                </a:lnTo>
                <a:lnTo>
                  <a:pt x="4808" y="5613"/>
                </a:lnTo>
                <a:close/>
                <a:moveTo>
                  <a:pt x="3154" y="7955"/>
                </a:moveTo>
                <a:lnTo>
                  <a:pt x="4315" y="9138"/>
                </a:lnTo>
                <a:lnTo>
                  <a:pt x="2692" y="10794"/>
                </a:lnTo>
                <a:lnTo>
                  <a:pt x="2692" y="10794"/>
                </a:lnTo>
                <a:lnTo>
                  <a:pt x="3154" y="7955"/>
                </a:lnTo>
                <a:close/>
                <a:moveTo>
                  <a:pt x="6480" y="7955"/>
                </a:moveTo>
                <a:lnTo>
                  <a:pt x="6942" y="10794"/>
                </a:lnTo>
                <a:lnTo>
                  <a:pt x="6942" y="10794"/>
                </a:lnTo>
                <a:lnTo>
                  <a:pt x="5319" y="9138"/>
                </a:lnTo>
                <a:lnTo>
                  <a:pt x="6480" y="7955"/>
                </a:lnTo>
                <a:close/>
                <a:moveTo>
                  <a:pt x="4816" y="9650"/>
                </a:moveTo>
                <a:lnTo>
                  <a:pt x="6624" y="11493"/>
                </a:lnTo>
                <a:lnTo>
                  <a:pt x="3009" y="11493"/>
                </a:lnTo>
                <a:lnTo>
                  <a:pt x="4816" y="9650"/>
                </a:lnTo>
                <a:close/>
                <a:moveTo>
                  <a:pt x="1" y="0"/>
                </a:moveTo>
                <a:lnTo>
                  <a:pt x="1333" y="910"/>
                </a:lnTo>
                <a:lnTo>
                  <a:pt x="1333" y="2238"/>
                </a:lnTo>
                <a:lnTo>
                  <a:pt x="2050" y="2238"/>
                </a:lnTo>
                <a:lnTo>
                  <a:pt x="2050" y="1399"/>
                </a:lnTo>
                <a:lnTo>
                  <a:pt x="3058" y="2086"/>
                </a:lnTo>
                <a:lnTo>
                  <a:pt x="3042" y="3111"/>
                </a:lnTo>
                <a:lnTo>
                  <a:pt x="1" y="3111"/>
                </a:lnTo>
                <a:lnTo>
                  <a:pt x="1333" y="4021"/>
                </a:lnTo>
                <a:lnTo>
                  <a:pt x="1333" y="5329"/>
                </a:lnTo>
                <a:lnTo>
                  <a:pt x="2050" y="5329"/>
                </a:lnTo>
                <a:lnTo>
                  <a:pt x="2050" y="4510"/>
                </a:lnTo>
                <a:lnTo>
                  <a:pt x="2895" y="5086"/>
                </a:lnTo>
                <a:lnTo>
                  <a:pt x="1851" y="11493"/>
                </a:lnTo>
                <a:lnTo>
                  <a:pt x="1090" y="11493"/>
                </a:lnTo>
                <a:lnTo>
                  <a:pt x="1090" y="12210"/>
                </a:lnTo>
                <a:lnTo>
                  <a:pt x="8497" y="12210"/>
                </a:lnTo>
                <a:lnTo>
                  <a:pt x="8497" y="11493"/>
                </a:lnTo>
                <a:lnTo>
                  <a:pt x="7783" y="11493"/>
                </a:lnTo>
                <a:lnTo>
                  <a:pt x="6739" y="5086"/>
                </a:lnTo>
                <a:lnTo>
                  <a:pt x="7536" y="4542"/>
                </a:lnTo>
                <a:lnTo>
                  <a:pt x="7536" y="5329"/>
                </a:lnTo>
                <a:lnTo>
                  <a:pt x="8252" y="5329"/>
                </a:lnTo>
                <a:lnTo>
                  <a:pt x="8252" y="4054"/>
                </a:lnTo>
                <a:lnTo>
                  <a:pt x="9633" y="3112"/>
                </a:lnTo>
                <a:lnTo>
                  <a:pt x="6591" y="3112"/>
                </a:lnTo>
                <a:lnTo>
                  <a:pt x="6575" y="2086"/>
                </a:lnTo>
                <a:lnTo>
                  <a:pt x="7536" y="1430"/>
                </a:lnTo>
                <a:lnTo>
                  <a:pt x="7536" y="2238"/>
                </a:lnTo>
                <a:lnTo>
                  <a:pt x="8252" y="2238"/>
                </a:lnTo>
                <a:lnTo>
                  <a:pt x="8252" y="941"/>
                </a:lnTo>
                <a:lnTo>
                  <a:pt x="963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A76D7FA3-4708-F5B8-E3FA-1F4A2CF08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0FDBD89F-BAF8-4C4F-0289-46851DF4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776" y="3595443"/>
            <a:ext cx="430618" cy="444554"/>
          </a:xfrm>
          <a:prstGeom prst="rect">
            <a:avLst/>
          </a:prstGeom>
        </p:spPr>
      </p:pic>
      <p:sp>
        <p:nvSpPr>
          <p:cNvPr id="49" name="Google Shape;860;p46">
            <a:extLst>
              <a:ext uri="{FF2B5EF4-FFF2-40B4-BE49-F238E27FC236}">
                <a16:creationId xmlns:a16="http://schemas.microsoft.com/office/drawing/2014/main" id="{D404A63E-7F0E-7458-881D-9EE91FE610B4}"/>
              </a:ext>
            </a:extLst>
          </p:cNvPr>
          <p:cNvSpPr txBox="1"/>
          <p:nvPr/>
        </p:nvSpPr>
        <p:spPr>
          <a:xfrm flipH="1">
            <a:off x="6724643" y="2712308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05</a:t>
            </a:r>
            <a:endParaRPr sz="3000" dirty="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cxnSp>
        <p:nvCxnSpPr>
          <p:cNvPr id="50" name="Google Shape;862;p46">
            <a:extLst>
              <a:ext uri="{FF2B5EF4-FFF2-40B4-BE49-F238E27FC236}">
                <a16:creationId xmlns:a16="http://schemas.microsoft.com/office/drawing/2014/main" id="{A1AAEDA5-E8C6-5268-1B32-6E5D5B4A4E05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7136093" y="2575145"/>
            <a:ext cx="0" cy="137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864;p46">
            <a:extLst>
              <a:ext uri="{FF2B5EF4-FFF2-40B4-BE49-F238E27FC236}">
                <a16:creationId xmlns:a16="http://schemas.microsoft.com/office/drawing/2014/main" id="{372A2F05-F5B2-F12C-6C4F-1B892C67C735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6582915" y="2940908"/>
            <a:ext cx="141728" cy="72652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870;p46">
            <a:extLst>
              <a:ext uri="{FF2B5EF4-FFF2-40B4-BE49-F238E27FC236}">
                <a16:creationId xmlns:a16="http://schemas.microsoft.com/office/drawing/2014/main" id="{45753830-CE3A-8FA9-5D0D-F4281635CDE6}"/>
              </a:ext>
            </a:extLst>
          </p:cNvPr>
          <p:cNvSpPr/>
          <p:nvPr/>
        </p:nvSpPr>
        <p:spPr>
          <a:xfrm>
            <a:off x="6692993" y="337462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855;p46">
            <a:extLst>
              <a:ext uri="{FF2B5EF4-FFF2-40B4-BE49-F238E27FC236}">
                <a16:creationId xmlns:a16="http://schemas.microsoft.com/office/drawing/2014/main" id="{2FA55F3C-6B7D-FE12-18AB-124EDEBDCCE4}"/>
              </a:ext>
            </a:extLst>
          </p:cNvPr>
          <p:cNvSpPr txBox="1"/>
          <p:nvPr/>
        </p:nvSpPr>
        <p:spPr>
          <a:xfrm flipH="1">
            <a:off x="6369443" y="1387194"/>
            <a:ext cx="1533300" cy="116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Stabilize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DLR Output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62AD5F1-68E0-3A62-6433-C99B6CFB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501" y="1840843"/>
            <a:ext cx="366759" cy="41360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CE4E014-8341-BE4F-6E77-06E32411D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492" y="3595443"/>
            <a:ext cx="534852" cy="4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4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783;p41">
            <a:extLst>
              <a:ext uri="{FF2B5EF4-FFF2-40B4-BE49-F238E27FC236}">
                <a16:creationId xmlns:a16="http://schemas.microsoft.com/office/drawing/2014/main" id="{D98FA6CA-9963-90CC-27C4-685072F67B2C}"/>
              </a:ext>
            </a:extLst>
          </p:cNvPr>
          <p:cNvGrpSpPr/>
          <p:nvPr/>
        </p:nvGrpSpPr>
        <p:grpSpPr>
          <a:xfrm>
            <a:off x="-784304" y="2714494"/>
            <a:ext cx="2457997" cy="3360946"/>
            <a:chOff x="7742425" y="2922075"/>
            <a:chExt cx="1337176" cy="2221435"/>
          </a:xfrm>
        </p:grpSpPr>
        <p:sp>
          <p:nvSpPr>
            <p:cNvPr id="585" name="Google Shape;784;p41">
              <a:extLst>
                <a:ext uri="{FF2B5EF4-FFF2-40B4-BE49-F238E27FC236}">
                  <a16:creationId xmlns:a16="http://schemas.microsoft.com/office/drawing/2014/main" id="{3EEBA8A7-BFF4-6A57-66D6-F29D89D18262}"/>
                </a:ext>
              </a:extLst>
            </p:cNvPr>
            <p:cNvSpPr/>
            <p:nvPr/>
          </p:nvSpPr>
          <p:spPr>
            <a:xfrm>
              <a:off x="7949125" y="3319875"/>
              <a:ext cx="304373" cy="336300"/>
            </a:xfrm>
            <a:custGeom>
              <a:avLst/>
              <a:gdLst/>
              <a:ahLst/>
              <a:cxnLst/>
              <a:rect l="l" t="t" r="r" b="b"/>
              <a:pathLst>
                <a:path w="12593" h="13452" extrusionOk="0">
                  <a:moveTo>
                    <a:pt x="0" y="13452"/>
                  </a:moveTo>
                  <a:cubicBezTo>
                    <a:pt x="6142" y="13452"/>
                    <a:pt x="12593" y="6142"/>
                    <a:pt x="12593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86" name="Google Shape;785;p41">
              <a:extLst>
                <a:ext uri="{FF2B5EF4-FFF2-40B4-BE49-F238E27FC236}">
                  <a16:creationId xmlns:a16="http://schemas.microsoft.com/office/drawing/2014/main" id="{FF809CCD-07A5-6457-F94A-3564068445DD}"/>
                </a:ext>
              </a:extLst>
            </p:cNvPr>
            <p:cNvSpPr/>
            <p:nvPr/>
          </p:nvSpPr>
          <p:spPr>
            <a:xfrm>
              <a:off x="8227486" y="3274125"/>
              <a:ext cx="266951" cy="1869375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786;p41">
              <a:extLst>
                <a:ext uri="{FF2B5EF4-FFF2-40B4-BE49-F238E27FC236}">
                  <a16:creationId xmlns:a16="http://schemas.microsoft.com/office/drawing/2014/main" id="{856592C5-744A-31B1-B0AD-9C1A1622F802}"/>
                </a:ext>
              </a:extLst>
            </p:cNvPr>
            <p:cNvSpPr/>
            <p:nvPr/>
          </p:nvSpPr>
          <p:spPr>
            <a:xfrm>
              <a:off x="7742425" y="3623035"/>
              <a:ext cx="217123" cy="1520443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787;p41">
              <a:extLst>
                <a:ext uri="{FF2B5EF4-FFF2-40B4-BE49-F238E27FC236}">
                  <a16:creationId xmlns:a16="http://schemas.microsoft.com/office/drawing/2014/main" id="{055152B2-5039-7172-7C05-7B8982346508}"/>
                </a:ext>
              </a:extLst>
            </p:cNvPr>
            <p:cNvSpPr/>
            <p:nvPr/>
          </p:nvSpPr>
          <p:spPr>
            <a:xfrm>
              <a:off x="8762375" y="2922075"/>
              <a:ext cx="317226" cy="2221435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788;p41">
              <a:extLst>
                <a:ext uri="{FF2B5EF4-FFF2-40B4-BE49-F238E27FC236}">
                  <a16:creationId xmlns:a16="http://schemas.microsoft.com/office/drawing/2014/main" id="{BD2133A6-8D28-2419-F580-172612C20B35}"/>
                </a:ext>
              </a:extLst>
            </p:cNvPr>
            <p:cNvSpPr/>
            <p:nvPr/>
          </p:nvSpPr>
          <p:spPr>
            <a:xfrm>
              <a:off x="8478600" y="2976450"/>
              <a:ext cx="329438" cy="357450"/>
            </a:xfrm>
            <a:custGeom>
              <a:avLst/>
              <a:gdLst/>
              <a:ahLst/>
              <a:cxnLst/>
              <a:rect l="l" t="t" r="r" b="b"/>
              <a:pathLst>
                <a:path w="12020" h="14298" extrusionOk="0">
                  <a:moveTo>
                    <a:pt x="0" y="13737"/>
                  </a:moveTo>
                  <a:cubicBezTo>
                    <a:pt x="5217" y="16868"/>
                    <a:pt x="10098" y="5773"/>
                    <a:pt x="1202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0" name="Google Shape;789;p41">
              <a:extLst>
                <a:ext uri="{FF2B5EF4-FFF2-40B4-BE49-F238E27FC236}">
                  <a16:creationId xmlns:a16="http://schemas.microsoft.com/office/drawing/2014/main" id="{2C64FA62-F557-7696-63A3-2A8A39360BE8}"/>
                </a:ext>
              </a:extLst>
            </p:cNvPr>
            <p:cNvSpPr/>
            <p:nvPr/>
          </p:nvSpPr>
          <p:spPr>
            <a:xfrm>
              <a:off x="8471425" y="3133850"/>
              <a:ext cx="343450" cy="343450"/>
            </a:xfrm>
            <a:custGeom>
              <a:avLst/>
              <a:gdLst/>
              <a:ahLst/>
              <a:cxnLst/>
              <a:rect l="l" t="t" r="r" b="b"/>
              <a:pathLst>
                <a:path w="13738" h="13738" extrusionOk="0">
                  <a:moveTo>
                    <a:pt x="0" y="13738"/>
                  </a:moveTo>
                  <a:cubicBezTo>
                    <a:pt x="6476" y="13738"/>
                    <a:pt x="12169" y="6283"/>
                    <a:pt x="13738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1" name="Google Shape;790;p41">
              <a:extLst>
                <a:ext uri="{FF2B5EF4-FFF2-40B4-BE49-F238E27FC236}">
                  <a16:creationId xmlns:a16="http://schemas.microsoft.com/office/drawing/2014/main" id="{8CBD0F1E-2968-BCD4-5AD3-8822040753EC}"/>
                </a:ext>
              </a:extLst>
            </p:cNvPr>
            <p:cNvSpPr/>
            <p:nvPr/>
          </p:nvSpPr>
          <p:spPr>
            <a:xfrm>
              <a:off x="7942275" y="3731225"/>
              <a:ext cx="304375" cy="268550"/>
            </a:xfrm>
            <a:custGeom>
              <a:avLst/>
              <a:gdLst/>
              <a:ahLst/>
              <a:cxnLst/>
              <a:rect l="l" t="t" r="r" b="b"/>
              <a:pathLst>
                <a:path w="12175" h="10742" extrusionOk="0">
                  <a:moveTo>
                    <a:pt x="0" y="10742"/>
                  </a:moveTo>
                  <a:cubicBezTo>
                    <a:pt x="5412" y="10742"/>
                    <a:pt x="10460" y="5133"/>
                    <a:pt x="12175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2" name="Google Shape;791;p41">
              <a:extLst>
                <a:ext uri="{FF2B5EF4-FFF2-40B4-BE49-F238E27FC236}">
                  <a16:creationId xmlns:a16="http://schemas.microsoft.com/office/drawing/2014/main" id="{B2FAE2BB-9489-4733-DFAC-B423D45C8D76}"/>
                </a:ext>
              </a:extLst>
            </p:cNvPr>
            <p:cNvSpPr/>
            <p:nvPr/>
          </p:nvSpPr>
          <p:spPr>
            <a:xfrm>
              <a:off x="7931525" y="3516375"/>
              <a:ext cx="329450" cy="275200"/>
            </a:xfrm>
            <a:custGeom>
              <a:avLst/>
              <a:gdLst/>
              <a:ahLst/>
              <a:cxnLst/>
              <a:rect l="l" t="t" r="r" b="b"/>
              <a:pathLst>
                <a:path w="13178" h="11008" extrusionOk="0">
                  <a:moveTo>
                    <a:pt x="0" y="10886"/>
                  </a:moveTo>
                  <a:cubicBezTo>
                    <a:pt x="5620" y="11821"/>
                    <a:pt x="12236" y="5619"/>
                    <a:pt x="13178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3" name="Google Shape;792;p41">
              <a:extLst>
                <a:ext uri="{FF2B5EF4-FFF2-40B4-BE49-F238E27FC236}">
                  <a16:creationId xmlns:a16="http://schemas.microsoft.com/office/drawing/2014/main" id="{51B6BBF2-1505-745F-97A4-F6B861F3CF64}"/>
                </a:ext>
              </a:extLst>
            </p:cNvPr>
            <p:cNvSpPr/>
            <p:nvPr/>
          </p:nvSpPr>
          <p:spPr>
            <a:xfrm>
              <a:off x="8472225" y="3480575"/>
              <a:ext cx="329463" cy="267875"/>
            </a:xfrm>
            <a:custGeom>
              <a:avLst/>
              <a:gdLst/>
              <a:ahLst/>
              <a:cxnLst/>
              <a:rect l="l" t="t" r="r" b="b"/>
              <a:pathLst>
                <a:path w="12605" h="10715" extrusionOk="0">
                  <a:moveTo>
                    <a:pt x="0" y="10599"/>
                  </a:moveTo>
                  <a:cubicBezTo>
                    <a:pt x="5415" y="11499"/>
                    <a:pt x="11704" y="5415"/>
                    <a:pt x="12605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01" name="Google Shape;601;p34"/>
          <p:cNvSpPr txBox="1">
            <a:spLocks noGrp="1"/>
          </p:cNvSpPr>
          <p:nvPr>
            <p:ph type="title"/>
          </p:nvPr>
        </p:nvSpPr>
        <p:spPr>
          <a:xfrm>
            <a:off x="571948" y="1243692"/>
            <a:ext cx="3862618" cy="630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00B050"/>
                </a:solidFill>
              </a:rPr>
              <a:t>Parametrize</a:t>
            </a:r>
            <a:r>
              <a:rPr lang="es-ES" dirty="0">
                <a:solidFill>
                  <a:srgbClr val="00B050"/>
                </a:solidFill>
              </a:rPr>
              <a:t> </a:t>
            </a:r>
            <a:br>
              <a:rPr lang="es-ES" dirty="0">
                <a:solidFill>
                  <a:srgbClr val="00B050"/>
                </a:solidFill>
              </a:rPr>
            </a:br>
            <a:r>
              <a:rPr lang="es-ES" dirty="0" err="1">
                <a:solidFill>
                  <a:srgbClr val="00B050"/>
                </a:solidFill>
              </a:rPr>
              <a:t>All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Lines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2" name="Google Shape;632;p36">
            <a:extLst>
              <a:ext uri="{FF2B5EF4-FFF2-40B4-BE49-F238E27FC236}">
                <a16:creationId xmlns:a16="http://schemas.microsoft.com/office/drawing/2014/main" id="{479C1986-8317-A610-6FBA-966A2BB1C4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4366" y="1784880"/>
            <a:ext cx="1664597" cy="960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Line ID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Span</a:t>
            </a:r>
            <a:r>
              <a:rPr lang="es-ES" dirty="0"/>
              <a:t> ID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Coordinates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Conductor </a:t>
            </a:r>
            <a:r>
              <a:rPr lang="es-ES" dirty="0" err="1"/>
              <a:t>Type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0931D2-1886-2B3F-0EBC-4A8A14C7C852}"/>
              </a:ext>
            </a:extLst>
          </p:cNvPr>
          <p:cNvSpPr txBox="1"/>
          <p:nvPr/>
        </p:nvSpPr>
        <p:spPr>
          <a:xfrm>
            <a:off x="384933" y="401013"/>
            <a:ext cx="35654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>
                <a:solidFill>
                  <a:srgbClr val="E68900"/>
                </a:solidFill>
                <a:latin typeface="Goldman" panose="020B0604020202020204" charset="0"/>
              </a:rPr>
              <a:t>CURRENT PROGRESS</a:t>
            </a:r>
          </a:p>
        </p:txBody>
      </p:sp>
    </p:spTree>
    <p:extLst>
      <p:ext uri="{BB962C8B-B14F-4D97-AF65-F5344CB8AC3E}">
        <p14:creationId xmlns:p14="http://schemas.microsoft.com/office/powerpoint/2010/main" val="191317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171;p52">
            <a:extLst>
              <a:ext uri="{FF2B5EF4-FFF2-40B4-BE49-F238E27FC236}">
                <a16:creationId xmlns:a16="http://schemas.microsoft.com/office/drawing/2014/main" id="{7DAD5792-F2B6-BEDD-1FDF-3E105B3BF48C}"/>
              </a:ext>
            </a:extLst>
          </p:cNvPr>
          <p:cNvGrpSpPr/>
          <p:nvPr/>
        </p:nvGrpSpPr>
        <p:grpSpPr>
          <a:xfrm>
            <a:off x="4223970" y="3580663"/>
            <a:ext cx="5123956" cy="1676326"/>
            <a:chOff x="3732894" y="3067050"/>
            <a:chExt cx="4697860" cy="1536927"/>
          </a:xfrm>
        </p:grpSpPr>
        <p:sp>
          <p:nvSpPr>
            <p:cNvPr id="3" name="Google Shape;1172;p52">
              <a:extLst>
                <a:ext uri="{FF2B5EF4-FFF2-40B4-BE49-F238E27FC236}">
                  <a16:creationId xmlns:a16="http://schemas.microsoft.com/office/drawing/2014/main" id="{981B1C4E-25EB-4CE0-2A0F-9BFE226BC80F}"/>
                </a:ext>
              </a:extLst>
            </p:cNvPr>
            <p:cNvSpPr/>
            <p:nvPr/>
          </p:nvSpPr>
          <p:spPr>
            <a:xfrm>
              <a:off x="4101898" y="3140961"/>
              <a:ext cx="1709351" cy="275974"/>
            </a:xfrm>
            <a:custGeom>
              <a:avLst/>
              <a:gdLst/>
              <a:ahLst/>
              <a:cxnLst/>
              <a:rect l="l" t="t" r="r" b="b"/>
              <a:pathLst>
                <a:path w="37027" h="5978" extrusionOk="0">
                  <a:moveTo>
                    <a:pt x="35" y="1"/>
                  </a:moveTo>
                  <a:cubicBezTo>
                    <a:pt x="26" y="1"/>
                    <a:pt x="16" y="5"/>
                    <a:pt x="10" y="13"/>
                  </a:cubicBezTo>
                  <a:cubicBezTo>
                    <a:pt x="1" y="28"/>
                    <a:pt x="4" y="47"/>
                    <a:pt x="18" y="57"/>
                  </a:cubicBezTo>
                  <a:cubicBezTo>
                    <a:pt x="2714" y="1908"/>
                    <a:pt x="5716" y="3283"/>
                    <a:pt x="8822" y="4294"/>
                  </a:cubicBezTo>
                  <a:cubicBezTo>
                    <a:pt x="11934" y="5296"/>
                    <a:pt x="15186" y="5875"/>
                    <a:pt x="18458" y="5969"/>
                  </a:cubicBezTo>
                  <a:cubicBezTo>
                    <a:pt x="18690" y="5975"/>
                    <a:pt x="18921" y="5977"/>
                    <a:pt x="19153" y="5977"/>
                  </a:cubicBezTo>
                  <a:cubicBezTo>
                    <a:pt x="20558" y="5977"/>
                    <a:pt x="21962" y="5876"/>
                    <a:pt x="23354" y="5702"/>
                  </a:cubicBezTo>
                  <a:lnTo>
                    <a:pt x="24567" y="5518"/>
                  </a:lnTo>
                  <a:cubicBezTo>
                    <a:pt x="24971" y="5456"/>
                    <a:pt x="25369" y="5358"/>
                    <a:pt x="25770" y="5280"/>
                  </a:cubicBezTo>
                  <a:lnTo>
                    <a:pt x="26371" y="5156"/>
                  </a:lnTo>
                  <a:cubicBezTo>
                    <a:pt x="26570" y="5111"/>
                    <a:pt x="26767" y="5054"/>
                    <a:pt x="26965" y="5002"/>
                  </a:cubicBezTo>
                  <a:lnTo>
                    <a:pt x="28150" y="4688"/>
                  </a:lnTo>
                  <a:lnTo>
                    <a:pt x="29316" y="4307"/>
                  </a:lnTo>
                  <a:lnTo>
                    <a:pt x="29898" y="4117"/>
                  </a:lnTo>
                  <a:lnTo>
                    <a:pt x="30469" y="3894"/>
                  </a:lnTo>
                  <a:lnTo>
                    <a:pt x="31611" y="3447"/>
                  </a:lnTo>
                  <a:lnTo>
                    <a:pt x="32725" y="2937"/>
                  </a:lnTo>
                  <a:cubicBezTo>
                    <a:pt x="33476" y="2613"/>
                    <a:pt x="34182" y="2199"/>
                    <a:pt x="34906" y="1821"/>
                  </a:cubicBezTo>
                  <a:cubicBezTo>
                    <a:pt x="35271" y="1638"/>
                    <a:pt x="35610" y="1407"/>
                    <a:pt x="35962" y="1200"/>
                  </a:cubicBezTo>
                  <a:lnTo>
                    <a:pt x="37007" y="563"/>
                  </a:lnTo>
                  <a:cubicBezTo>
                    <a:pt x="37021" y="554"/>
                    <a:pt x="37026" y="536"/>
                    <a:pt x="37017" y="520"/>
                  </a:cubicBezTo>
                  <a:cubicBezTo>
                    <a:pt x="37012" y="511"/>
                    <a:pt x="37001" y="506"/>
                    <a:pt x="36991" y="506"/>
                  </a:cubicBezTo>
                  <a:cubicBezTo>
                    <a:pt x="36985" y="506"/>
                    <a:pt x="36980" y="507"/>
                    <a:pt x="36975" y="510"/>
                  </a:cubicBezTo>
                  <a:lnTo>
                    <a:pt x="36974" y="511"/>
                  </a:lnTo>
                  <a:lnTo>
                    <a:pt x="35921" y="1132"/>
                  </a:lnTo>
                  <a:cubicBezTo>
                    <a:pt x="35567" y="1334"/>
                    <a:pt x="35226" y="1558"/>
                    <a:pt x="34859" y="1736"/>
                  </a:cubicBezTo>
                  <a:cubicBezTo>
                    <a:pt x="34132" y="2103"/>
                    <a:pt x="33422" y="2504"/>
                    <a:pt x="32670" y="2817"/>
                  </a:cubicBezTo>
                  <a:lnTo>
                    <a:pt x="31556" y="3316"/>
                  </a:lnTo>
                  <a:lnTo>
                    <a:pt x="30417" y="3754"/>
                  </a:lnTo>
                  <a:lnTo>
                    <a:pt x="29848" y="3974"/>
                  </a:lnTo>
                  <a:lnTo>
                    <a:pt x="29267" y="4161"/>
                  </a:lnTo>
                  <a:lnTo>
                    <a:pt x="28105" y="4534"/>
                  </a:lnTo>
                  <a:lnTo>
                    <a:pt x="26924" y="4841"/>
                  </a:lnTo>
                  <a:cubicBezTo>
                    <a:pt x="26727" y="4890"/>
                    <a:pt x="26531" y="4947"/>
                    <a:pt x="26333" y="4991"/>
                  </a:cubicBezTo>
                  <a:lnTo>
                    <a:pt x="25734" y="5111"/>
                  </a:lnTo>
                  <a:cubicBezTo>
                    <a:pt x="25335" y="5187"/>
                    <a:pt x="24939" y="5282"/>
                    <a:pt x="24537" y="5343"/>
                  </a:cubicBezTo>
                  <a:lnTo>
                    <a:pt x="23330" y="5518"/>
                  </a:lnTo>
                  <a:cubicBezTo>
                    <a:pt x="21988" y="5679"/>
                    <a:pt x="20638" y="5772"/>
                    <a:pt x="19287" y="5772"/>
                  </a:cubicBezTo>
                  <a:cubicBezTo>
                    <a:pt x="19013" y="5772"/>
                    <a:pt x="18738" y="5769"/>
                    <a:pt x="18463" y="5761"/>
                  </a:cubicBezTo>
                  <a:cubicBezTo>
                    <a:pt x="15214" y="5663"/>
                    <a:pt x="11976" y="5121"/>
                    <a:pt x="8873" y="4136"/>
                  </a:cubicBezTo>
                  <a:cubicBezTo>
                    <a:pt x="7320" y="3648"/>
                    <a:pt x="5801" y="3052"/>
                    <a:pt x="4325" y="2365"/>
                  </a:cubicBezTo>
                  <a:cubicBezTo>
                    <a:pt x="3585" y="2027"/>
                    <a:pt x="2858" y="1660"/>
                    <a:pt x="2143" y="1270"/>
                  </a:cubicBezTo>
                  <a:cubicBezTo>
                    <a:pt x="1430" y="879"/>
                    <a:pt x="725" y="467"/>
                    <a:pt x="54" y="7"/>
                  </a:cubicBezTo>
                  <a:lnTo>
                    <a:pt x="53" y="6"/>
                  </a:lnTo>
                  <a:cubicBezTo>
                    <a:pt x="47" y="2"/>
                    <a:pt x="41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73;p52">
              <a:extLst>
                <a:ext uri="{FF2B5EF4-FFF2-40B4-BE49-F238E27FC236}">
                  <a16:creationId xmlns:a16="http://schemas.microsoft.com/office/drawing/2014/main" id="{390F7022-72D0-FC8B-8592-0C8E91DBE5DD}"/>
                </a:ext>
              </a:extLst>
            </p:cNvPr>
            <p:cNvSpPr/>
            <p:nvPr/>
          </p:nvSpPr>
          <p:spPr>
            <a:xfrm>
              <a:off x="3818994" y="3162151"/>
              <a:ext cx="1683638" cy="321031"/>
            </a:xfrm>
            <a:custGeom>
              <a:avLst/>
              <a:gdLst/>
              <a:ahLst/>
              <a:cxnLst/>
              <a:rect l="l" t="t" r="r" b="b"/>
              <a:pathLst>
                <a:path w="36470" h="6954" extrusionOk="0">
                  <a:moveTo>
                    <a:pt x="35" y="1"/>
                  </a:moveTo>
                  <a:cubicBezTo>
                    <a:pt x="27" y="1"/>
                    <a:pt x="18" y="4"/>
                    <a:pt x="12" y="11"/>
                  </a:cubicBezTo>
                  <a:cubicBezTo>
                    <a:pt x="1" y="23"/>
                    <a:pt x="2" y="43"/>
                    <a:pt x="14" y="54"/>
                  </a:cubicBezTo>
                  <a:cubicBezTo>
                    <a:pt x="2438" y="2288"/>
                    <a:pt x="5334" y="3977"/>
                    <a:pt x="8405" y="5160"/>
                  </a:cubicBezTo>
                  <a:cubicBezTo>
                    <a:pt x="9943" y="5750"/>
                    <a:pt x="11534" y="6203"/>
                    <a:pt x="13154" y="6507"/>
                  </a:cubicBezTo>
                  <a:cubicBezTo>
                    <a:pt x="13561" y="6573"/>
                    <a:pt x="13965" y="6657"/>
                    <a:pt x="14374" y="6709"/>
                  </a:cubicBezTo>
                  <a:lnTo>
                    <a:pt x="15602" y="6855"/>
                  </a:lnTo>
                  <a:lnTo>
                    <a:pt x="16837" y="6934"/>
                  </a:lnTo>
                  <a:cubicBezTo>
                    <a:pt x="17002" y="6948"/>
                    <a:pt x="17168" y="6951"/>
                    <a:pt x="17334" y="6951"/>
                  </a:cubicBezTo>
                  <a:cubicBezTo>
                    <a:pt x="17374" y="6951"/>
                    <a:pt x="17414" y="6951"/>
                    <a:pt x="17454" y="6951"/>
                  </a:cubicBezTo>
                  <a:lnTo>
                    <a:pt x="18072" y="6952"/>
                  </a:lnTo>
                  <a:cubicBezTo>
                    <a:pt x="18089" y="6952"/>
                    <a:pt x="18106" y="6952"/>
                    <a:pt x="18122" y="6952"/>
                  </a:cubicBezTo>
                  <a:cubicBezTo>
                    <a:pt x="18233" y="6952"/>
                    <a:pt x="18344" y="6953"/>
                    <a:pt x="18456" y="6953"/>
                  </a:cubicBezTo>
                  <a:cubicBezTo>
                    <a:pt x="18534" y="6953"/>
                    <a:pt x="18613" y="6953"/>
                    <a:pt x="18691" y="6950"/>
                  </a:cubicBezTo>
                  <a:lnTo>
                    <a:pt x="19308" y="6915"/>
                  </a:lnTo>
                  <a:lnTo>
                    <a:pt x="19926" y="6880"/>
                  </a:lnTo>
                  <a:cubicBezTo>
                    <a:pt x="20028" y="6873"/>
                    <a:pt x="20132" y="6870"/>
                    <a:pt x="20235" y="6861"/>
                  </a:cubicBezTo>
                  <a:lnTo>
                    <a:pt x="20541" y="6825"/>
                  </a:lnTo>
                  <a:lnTo>
                    <a:pt x="21769" y="6682"/>
                  </a:lnTo>
                  <a:cubicBezTo>
                    <a:pt x="22176" y="6619"/>
                    <a:pt x="22582" y="6541"/>
                    <a:pt x="22987" y="6471"/>
                  </a:cubicBezTo>
                  <a:cubicBezTo>
                    <a:pt x="23189" y="6433"/>
                    <a:pt x="23393" y="6404"/>
                    <a:pt x="23595" y="6359"/>
                  </a:cubicBezTo>
                  <a:lnTo>
                    <a:pt x="24196" y="6215"/>
                  </a:lnTo>
                  <a:cubicBezTo>
                    <a:pt x="24595" y="6114"/>
                    <a:pt x="25000" y="6031"/>
                    <a:pt x="25395" y="5917"/>
                  </a:cubicBezTo>
                  <a:cubicBezTo>
                    <a:pt x="26181" y="5670"/>
                    <a:pt x="26979" y="5462"/>
                    <a:pt x="27744" y="5155"/>
                  </a:cubicBezTo>
                  <a:cubicBezTo>
                    <a:pt x="28130" y="5010"/>
                    <a:pt x="28518" y="4874"/>
                    <a:pt x="28900" y="4722"/>
                  </a:cubicBezTo>
                  <a:lnTo>
                    <a:pt x="30031" y="4226"/>
                  </a:lnTo>
                  <a:lnTo>
                    <a:pt x="30597" y="3979"/>
                  </a:lnTo>
                  <a:cubicBezTo>
                    <a:pt x="30785" y="3896"/>
                    <a:pt x="30965" y="3795"/>
                    <a:pt x="31149" y="3705"/>
                  </a:cubicBezTo>
                  <a:lnTo>
                    <a:pt x="32249" y="3144"/>
                  </a:lnTo>
                  <a:cubicBezTo>
                    <a:pt x="32621" y="2966"/>
                    <a:pt x="32967" y="2742"/>
                    <a:pt x="33324" y="2538"/>
                  </a:cubicBezTo>
                  <a:lnTo>
                    <a:pt x="34389" y="1915"/>
                  </a:lnTo>
                  <a:cubicBezTo>
                    <a:pt x="35082" y="1474"/>
                    <a:pt x="35763" y="1013"/>
                    <a:pt x="36451" y="563"/>
                  </a:cubicBezTo>
                  <a:cubicBezTo>
                    <a:pt x="36465" y="554"/>
                    <a:pt x="36469" y="535"/>
                    <a:pt x="36460" y="520"/>
                  </a:cubicBezTo>
                  <a:cubicBezTo>
                    <a:pt x="36454" y="511"/>
                    <a:pt x="36444" y="506"/>
                    <a:pt x="36434" y="506"/>
                  </a:cubicBezTo>
                  <a:cubicBezTo>
                    <a:pt x="36429" y="506"/>
                    <a:pt x="36423" y="508"/>
                    <a:pt x="36418" y="511"/>
                  </a:cubicBezTo>
                  <a:lnTo>
                    <a:pt x="36416" y="512"/>
                  </a:lnTo>
                  <a:cubicBezTo>
                    <a:pt x="35723" y="951"/>
                    <a:pt x="35036" y="1401"/>
                    <a:pt x="34338" y="1832"/>
                  </a:cubicBezTo>
                  <a:lnTo>
                    <a:pt x="33267" y="2438"/>
                  </a:lnTo>
                  <a:cubicBezTo>
                    <a:pt x="32908" y="2635"/>
                    <a:pt x="32560" y="2854"/>
                    <a:pt x="32188" y="3026"/>
                  </a:cubicBezTo>
                  <a:lnTo>
                    <a:pt x="31087" y="3576"/>
                  </a:lnTo>
                  <a:cubicBezTo>
                    <a:pt x="30903" y="3666"/>
                    <a:pt x="30723" y="3764"/>
                    <a:pt x="30535" y="3847"/>
                  </a:cubicBezTo>
                  <a:lnTo>
                    <a:pt x="29971" y="4091"/>
                  </a:lnTo>
                  <a:lnTo>
                    <a:pt x="28843" y="4578"/>
                  </a:lnTo>
                  <a:cubicBezTo>
                    <a:pt x="28461" y="4727"/>
                    <a:pt x="28073" y="4861"/>
                    <a:pt x="27689" y="5004"/>
                  </a:cubicBezTo>
                  <a:cubicBezTo>
                    <a:pt x="26927" y="5306"/>
                    <a:pt x="26132" y="5509"/>
                    <a:pt x="25350" y="5750"/>
                  </a:cubicBezTo>
                  <a:cubicBezTo>
                    <a:pt x="24955" y="5862"/>
                    <a:pt x="24553" y="5943"/>
                    <a:pt x="24156" y="6041"/>
                  </a:cubicBezTo>
                  <a:lnTo>
                    <a:pt x="23558" y="6180"/>
                  </a:lnTo>
                  <a:cubicBezTo>
                    <a:pt x="23358" y="6224"/>
                    <a:pt x="23154" y="6252"/>
                    <a:pt x="22953" y="6289"/>
                  </a:cubicBezTo>
                  <a:cubicBezTo>
                    <a:pt x="22550" y="6357"/>
                    <a:pt x="22148" y="6432"/>
                    <a:pt x="21743" y="6493"/>
                  </a:cubicBezTo>
                  <a:lnTo>
                    <a:pt x="20523" y="6629"/>
                  </a:lnTo>
                  <a:lnTo>
                    <a:pt x="20217" y="6662"/>
                  </a:lnTo>
                  <a:cubicBezTo>
                    <a:pt x="20116" y="6671"/>
                    <a:pt x="20013" y="6674"/>
                    <a:pt x="19911" y="6680"/>
                  </a:cubicBezTo>
                  <a:lnTo>
                    <a:pt x="19299" y="6712"/>
                  </a:lnTo>
                  <a:lnTo>
                    <a:pt x="18686" y="6742"/>
                  </a:lnTo>
                  <a:cubicBezTo>
                    <a:pt x="18618" y="6745"/>
                    <a:pt x="18549" y="6745"/>
                    <a:pt x="18481" y="6745"/>
                  </a:cubicBezTo>
                  <a:cubicBezTo>
                    <a:pt x="18345" y="6745"/>
                    <a:pt x="18208" y="6742"/>
                    <a:pt x="18072" y="6742"/>
                  </a:cubicBezTo>
                  <a:lnTo>
                    <a:pt x="17459" y="6738"/>
                  </a:lnTo>
                  <a:cubicBezTo>
                    <a:pt x="17254" y="6738"/>
                    <a:pt x="17049" y="6737"/>
                    <a:pt x="16846" y="6721"/>
                  </a:cubicBezTo>
                  <a:lnTo>
                    <a:pt x="15621" y="6649"/>
                  </a:lnTo>
                  <a:lnTo>
                    <a:pt x="14401" y="6511"/>
                  </a:lnTo>
                  <a:cubicBezTo>
                    <a:pt x="13995" y="6462"/>
                    <a:pt x="13594" y="6380"/>
                    <a:pt x="13189" y="6318"/>
                  </a:cubicBezTo>
                  <a:cubicBezTo>
                    <a:pt x="11579" y="6023"/>
                    <a:pt x="9996" y="5583"/>
                    <a:pt x="8463" y="5005"/>
                  </a:cubicBezTo>
                  <a:cubicBezTo>
                    <a:pt x="6933" y="4424"/>
                    <a:pt x="5445" y="3722"/>
                    <a:pt x="4039" y="2881"/>
                  </a:cubicBezTo>
                  <a:cubicBezTo>
                    <a:pt x="2630" y="2048"/>
                    <a:pt x="1269" y="1113"/>
                    <a:pt x="58" y="10"/>
                  </a:cubicBezTo>
                  <a:lnTo>
                    <a:pt x="56" y="9"/>
                  </a:lnTo>
                  <a:cubicBezTo>
                    <a:pt x="50" y="4"/>
                    <a:pt x="43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74;p52">
              <a:extLst>
                <a:ext uri="{FF2B5EF4-FFF2-40B4-BE49-F238E27FC236}">
                  <a16:creationId xmlns:a16="http://schemas.microsoft.com/office/drawing/2014/main" id="{85CCD772-5DF0-FA4B-106F-C7C9C1865311}"/>
                </a:ext>
              </a:extLst>
            </p:cNvPr>
            <p:cNvSpPr/>
            <p:nvPr/>
          </p:nvSpPr>
          <p:spPr>
            <a:xfrm>
              <a:off x="3933208" y="3140961"/>
              <a:ext cx="1683591" cy="320985"/>
            </a:xfrm>
            <a:custGeom>
              <a:avLst/>
              <a:gdLst/>
              <a:ahLst/>
              <a:cxnLst/>
              <a:rect l="l" t="t" r="r" b="b"/>
              <a:pathLst>
                <a:path w="36469" h="6953" extrusionOk="0">
                  <a:moveTo>
                    <a:pt x="35" y="0"/>
                  </a:moveTo>
                  <a:cubicBezTo>
                    <a:pt x="27" y="0"/>
                    <a:pt x="18" y="4"/>
                    <a:pt x="12" y="10"/>
                  </a:cubicBezTo>
                  <a:cubicBezTo>
                    <a:pt x="0" y="23"/>
                    <a:pt x="1" y="42"/>
                    <a:pt x="13" y="54"/>
                  </a:cubicBezTo>
                  <a:cubicBezTo>
                    <a:pt x="2437" y="2288"/>
                    <a:pt x="5334" y="3976"/>
                    <a:pt x="8404" y="5159"/>
                  </a:cubicBezTo>
                  <a:cubicBezTo>
                    <a:pt x="9943" y="5749"/>
                    <a:pt x="11533" y="6202"/>
                    <a:pt x="13154" y="6507"/>
                  </a:cubicBezTo>
                  <a:cubicBezTo>
                    <a:pt x="13560" y="6573"/>
                    <a:pt x="13964" y="6657"/>
                    <a:pt x="14373" y="6708"/>
                  </a:cubicBezTo>
                  <a:lnTo>
                    <a:pt x="15601" y="6855"/>
                  </a:lnTo>
                  <a:lnTo>
                    <a:pt x="16836" y="6934"/>
                  </a:lnTo>
                  <a:cubicBezTo>
                    <a:pt x="17002" y="6949"/>
                    <a:pt x="17169" y="6951"/>
                    <a:pt x="17336" y="6951"/>
                  </a:cubicBezTo>
                  <a:cubicBezTo>
                    <a:pt x="17375" y="6951"/>
                    <a:pt x="17414" y="6951"/>
                    <a:pt x="17454" y="6951"/>
                  </a:cubicBezTo>
                  <a:lnTo>
                    <a:pt x="18073" y="6952"/>
                  </a:lnTo>
                  <a:cubicBezTo>
                    <a:pt x="18105" y="6952"/>
                    <a:pt x="18138" y="6952"/>
                    <a:pt x="18170" y="6952"/>
                  </a:cubicBezTo>
                  <a:cubicBezTo>
                    <a:pt x="18262" y="6952"/>
                    <a:pt x="18354" y="6953"/>
                    <a:pt x="18446" y="6953"/>
                  </a:cubicBezTo>
                  <a:cubicBezTo>
                    <a:pt x="18528" y="6953"/>
                    <a:pt x="18609" y="6952"/>
                    <a:pt x="18690" y="6949"/>
                  </a:cubicBezTo>
                  <a:lnTo>
                    <a:pt x="19308" y="6914"/>
                  </a:lnTo>
                  <a:lnTo>
                    <a:pt x="19925" y="6879"/>
                  </a:lnTo>
                  <a:cubicBezTo>
                    <a:pt x="20028" y="6872"/>
                    <a:pt x="20131" y="6869"/>
                    <a:pt x="20234" y="6860"/>
                  </a:cubicBezTo>
                  <a:lnTo>
                    <a:pt x="20541" y="6825"/>
                  </a:lnTo>
                  <a:lnTo>
                    <a:pt x="21769" y="6682"/>
                  </a:lnTo>
                  <a:cubicBezTo>
                    <a:pt x="22176" y="6619"/>
                    <a:pt x="22581" y="6541"/>
                    <a:pt x="22986" y="6471"/>
                  </a:cubicBezTo>
                  <a:cubicBezTo>
                    <a:pt x="23189" y="6433"/>
                    <a:pt x="23393" y="6403"/>
                    <a:pt x="23594" y="6358"/>
                  </a:cubicBezTo>
                  <a:lnTo>
                    <a:pt x="24195" y="6214"/>
                  </a:lnTo>
                  <a:cubicBezTo>
                    <a:pt x="24595" y="6114"/>
                    <a:pt x="24999" y="6031"/>
                    <a:pt x="25394" y="5917"/>
                  </a:cubicBezTo>
                  <a:cubicBezTo>
                    <a:pt x="26180" y="5669"/>
                    <a:pt x="26979" y="5461"/>
                    <a:pt x="27743" y="5154"/>
                  </a:cubicBezTo>
                  <a:cubicBezTo>
                    <a:pt x="28129" y="5009"/>
                    <a:pt x="28517" y="4873"/>
                    <a:pt x="28900" y="4721"/>
                  </a:cubicBezTo>
                  <a:lnTo>
                    <a:pt x="30031" y="4226"/>
                  </a:lnTo>
                  <a:lnTo>
                    <a:pt x="30596" y="3978"/>
                  </a:lnTo>
                  <a:cubicBezTo>
                    <a:pt x="30784" y="3895"/>
                    <a:pt x="30965" y="3794"/>
                    <a:pt x="31148" y="3704"/>
                  </a:cubicBezTo>
                  <a:lnTo>
                    <a:pt x="32248" y="3144"/>
                  </a:lnTo>
                  <a:cubicBezTo>
                    <a:pt x="32620" y="2965"/>
                    <a:pt x="32966" y="2741"/>
                    <a:pt x="33323" y="2538"/>
                  </a:cubicBezTo>
                  <a:lnTo>
                    <a:pt x="34388" y="1914"/>
                  </a:lnTo>
                  <a:cubicBezTo>
                    <a:pt x="35081" y="1473"/>
                    <a:pt x="35762" y="1012"/>
                    <a:pt x="36450" y="563"/>
                  </a:cubicBezTo>
                  <a:cubicBezTo>
                    <a:pt x="36464" y="553"/>
                    <a:pt x="36468" y="534"/>
                    <a:pt x="36459" y="520"/>
                  </a:cubicBezTo>
                  <a:cubicBezTo>
                    <a:pt x="36453" y="511"/>
                    <a:pt x="36443" y="505"/>
                    <a:pt x="36433" y="505"/>
                  </a:cubicBezTo>
                  <a:cubicBezTo>
                    <a:pt x="36428" y="505"/>
                    <a:pt x="36422" y="507"/>
                    <a:pt x="36417" y="510"/>
                  </a:cubicBezTo>
                  <a:lnTo>
                    <a:pt x="36415" y="511"/>
                  </a:lnTo>
                  <a:cubicBezTo>
                    <a:pt x="35722" y="952"/>
                    <a:pt x="35036" y="1401"/>
                    <a:pt x="34337" y="1831"/>
                  </a:cubicBezTo>
                  <a:lnTo>
                    <a:pt x="33267" y="2438"/>
                  </a:lnTo>
                  <a:cubicBezTo>
                    <a:pt x="32907" y="2636"/>
                    <a:pt x="32559" y="2853"/>
                    <a:pt x="32187" y="3027"/>
                  </a:cubicBezTo>
                  <a:lnTo>
                    <a:pt x="31087" y="3576"/>
                  </a:lnTo>
                  <a:cubicBezTo>
                    <a:pt x="30902" y="3666"/>
                    <a:pt x="30722" y="3765"/>
                    <a:pt x="30535" y="3847"/>
                  </a:cubicBezTo>
                  <a:lnTo>
                    <a:pt x="29970" y="4091"/>
                  </a:lnTo>
                  <a:lnTo>
                    <a:pt x="28842" y="4578"/>
                  </a:lnTo>
                  <a:cubicBezTo>
                    <a:pt x="28460" y="4727"/>
                    <a:pt x="28073" y="4861"/>
                    <a:pt x="27689" y="5003"/>
                  </a:cubicBezTo>
                  <a:cubicBezTo>
                    <a:pt x="26926" y="5305"/>
                    <a:pt x="26131" y="5508"/>
                    <a:pt x="25349" y="5750"/>
                  </a:cubicBezTo>
                  <a:cubicBezTo>
                    <a:pt x="24955" y="5862"/>
                    <a:pt x="24552" y="5942"/>
                    <a:pt x="24155" y="6040"/>
                  </a:cubicBezTo>
                  <a:lnTo>
                    <a:pt x="23557" y="6180"/>
                  </a:lnTo>
                  <a:cubicBezTo>
                    <a:pt x="23357" y="6223"/>
                    <a:pt x="23154" y="6252"/>
                    <a:pt x="22953" y="6289"/>
                  </a:cubicBezTo>
                  <a:cubicBezTo>
                    <a:pt x="22549" y="6356"/>
                    <a:pt x="22147" y="6432"/>
                    <a:pt x="21742" y="6492"/>
                  </a:cubicBezTo>
                  <a:lnTo>
                    <a:pt x="20521" y="6628"/>
                  </a:lnTo>
                  <a:lnTo>
                    <a:pt x="20217" y="6662"/>
                  </a:lnTo>
                  <a:cubicBezTo>
                    <a:pt x="20115" y="6671"/>
                    <a:pt x="20012" y="6674"/>
                    <a:pt x="19911" y="6679"/>
                  </a:cubicBezTo>
                  <a:lnTo>
                    <a:pt x="19298" y="6711"/>
                  </a:lnTo>
                  <a:lnTo>
                    <a:pt x="18684" y="6743"/>
                  </a:lnTo>
                  <a:cubicBezTo>
                    <a:pt x="18622" y="6745"/>
                    <a:pt x="18559" y="6745"/>
                    <a:pt x="18496" y="6745"/>
                  </a:cubicBezTo>
                  <a:cubicBezTo>
                    <a:pt x="18369" y="6745"/>
                    <a:pt x="18241" y="6743"/>
                    <a:pt x="18114" y="6743"/>
                  </a:cubicBezTo>
                  <a:cubicBezTo>
                    <a:pt x="18100" y="6743"/>
                    <a:pt x="18086" y="6743"/>
                    <a:pt x="18072" y="6743"/>
                  </a:cubicBezTo>
                  <a:lnTo>
                    <a:pt x="17458" y="6739"/>
                  </a:lnTo>
                  <a:cubicBezTo>
                    <a:pt x="17254" y="6739"/>
                    <a:pt x="17048" y="6737"/>
                    <a:pt x="16844" y="6721"/>
                  </a:cubicBezTo>
                  <a:lnTo>
                    <a:pt x="15620" y="6649"/>
                  </a:lnTo>
                  <a:lnTo>
                    <a:pt x="14400" y="6511"/>
                  </a:lnTo>
                  <a:cubicBezTo>
                    <a:pt x="13994" y="6462"/>
                    <a:pt x="13592" y="6380"/>
                    <a:pt x="13188" y="6317"/>
                  </a:cubicBezTo>
                  <a:cubicBezTo>
                    <a:pt x="11578" y="6023"/>
                    <a:pt x="9995" y="5582"/>
                    <a:pt x="8463" y="5004"/>
                  </a:cubicBezTo>
                  <a:cubicBezTo>
                    <a:pt x="6931" y="4424"/>
                    <a:pt x="5444" y="3722"/>
                    <a:pt x="4037" y="2881"/>
                  </a:cubicBezTo>
                  <a:cubicBezTo>
                    <a:pt x="2628" y="2048"/>
                    <a:pt x="1269" y="1114"/>
                    <a:pt x="57" y="10"/>
                  </a:cubicBezTo>
                  <a:lnTo>
                    <a:pt x="55" y="8"/>
                  </a:lnTo>
                  <a:cubicBezTo>
                    <a:pt x="50" y="3"/>
                    <a:pt x="42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75;p52">
              <a:extLst>
                <a:ext uri="{FF2B5EF4-FFF2-40B4-BE49-F238E27FC236}">
                  <a16:creationId xmlns:a16="http://schemas.microsoft.com/office/drawing/2014/main" id="{806BB91A-8F9D-21C2-5EA8-F7C6841D93DF}"/>
                </a:ext>
              </a:extLst>
            </p:cNvPr>
            <p:cNvSpPr/>
            <p:nvPr/>
          </p:nvSpPr>
          <p:spPr>
            <a:xfrm>
              <a:off x="4254291" y="3140961"/>
              <a:ext cx="1683591" cy="320985"/>
            </a:xfrm>
            <a:custGeom>
              <a:avLst/>
              <a:gdLst/>
              <a:ahLst/>
              <a:cxnLst/>
              <a:rect l="l" t="t" r="r" b="b"/>
              <a:pathLst>
                <a:path w="36469" h="6953" extrusionOk="0">
                  <a:moveTo>
                    <a:pt x="34" y="0"/>
                  </a:moveTo>
                  <a:cubicBezTo>
                    <a:pt x="26" y="0"/>
                    <a:pt x="17" y="4"/>
                    <a:pt x="11" y="10"/>
                  </a:cubicBezTo>
                  <a:cubicBezTo>
                    <a:pt x="0" y="23"/>
                    <a:pt x="1" y="42"/>
                    <a:pt x="13" y="54"/>
                  </a:cubicBezTo>
                  <a:cubicBezTo>
                    <a:pt x="2437" y="2288"/>
                    <a:pt x="5333" y="3976"/>
                    <a:pt x="8403" y="5159"/>
                  </a:cubicBezTo>
                  <a:cubicBezTo>
                    <a:pt x="9942" y="5749"/>
                    <a:pt x="11533" y="6202"/>
                    <a:pt x="13153" y="6507"/>
                  </a:cubicBezTo>
                  <a:cubicBezTo>
                    <a:pt x="13560" y="6573"/>
                    <a:pt x="13964" y="6657"/>
                    <a:pt x="14373" y="6708"/>
                  </a:cubicBezTo>
                  <a:lnTo>
                    <a:pt x="15601" y="6855"/>
                  </a:lnTo>
                  <a:lnTo>
                    <a:pt x="16835" y="6934"/>
                  </a:lnTo>
                  <a:cubicBezTo>
                    <a:pt x="17002" y="6949"/>
                    <a:pt x="17169" y="6951"/>
                    <a:pt x="17336" y="6951"/>
                  </a:cubicBezTo>
                  <a:cubicBezTo>
                    <a:pt x="17375" y="6951"/>
                    <a:pt x="17414" y="6951"/>
                    <a:pt x="17454" y="6951"/>
                  </a:cubicBezTo>
                  <a:lnTo>
                    <a:pt x="18072" y="6952"/>
                  </a:lnTo>
                  <a:cubicBezTo>
                    <a:pt x="18104" y="6952"/>
                    <a:pt x="18137" y="6952"/>
                    <a:pt x="18169" y="6952"/>
                  </a:cubicBezTo>
                  <a:cubicBezTo>
                    <a:pt x="18261" y="6952"/>
                    <a:pt x="18353" y="6953"/>
                    <a:pt x="18446" y="6953"/>
                  </a:cubicBezTo>
                  <a:cubicBezTo>
                    <a:pt x="18527" y="6953"/>
                    <a:pt x="18609" y="6952"/>
                    <a:pt x="18690" y="6949"/>
                  </a:cubicBezTo>
                  <a:lnTo>
                    <a:pt x="19307" y="6914"/>
                  </a:lnTo>
                  <a:lnTo>
                    <a:pt x="19925" y="6879"/>
                  </a:lnTo>
                  <a:cubicBezTo>
                    <a:pt x="20028" y="6872"/>
                    <a:pt x="20130" y="6869"/>
                    <a:pt x="20233" y="6860"/>
                  </a:cubicBezTo>
                  <a:lnTo>
                    <a:pt x="20541" y="6825"/>
                  </a:lnTo>
                  <a:lnTo>
                    <a:pt x="21768" y="6682"/>
                  </a:lnTo>
                  <a:cubicBezTo>
                    <a:pt x="22176" y="6619"/>
                    <a:pt x="22580" y="6541"/>
                    <a:pt x="22986" y="6471"/>
                  </a:cubicBezTo>
                  <a:cubicBezTo>
                    <a:pt x="23189" y="6433"/>
                    <a:pt x="23393" y="6403"/>
                    <a:pt x="23594" y="6358"/>
                  </a:cubicBezTo>
                  <a:lnTo>
                    <a:pt x="24194" y="6214"/>
                  </a:lnTo>
                  <a:cubicBezTo>
                    <a:pt x="24595" y="6114"/>
                    <a:pt x="24998" y="6031"/>
                    <a:pt x="25394" y="5917"/>
                  </a:cubicBezTo>
                  <a:cubicBezTo>
                    <a:pt x="26179" y="5669"/>
                    <a:pt x="26978" y="5461"/>
                    <a:pt x="27743" y="5154"/>
                  </a:cubicBezTo>
                  <a:cubicBezTo>
                    <a:pt x="28128" y="5009"/>
                    <a:pt x="28517" y="4873"/>
                    <a:pt x="28900" y="4721"/>
                  </a:cubicBezTo>
                  <a:lnTo>
                    <a:pt x="30031" y="4226"/>
                  </a:lnTo>
                  <a:lnTo>
                    <a:pt x="30596" y="3978"/>
                  </a:lnTo>
                  <a:cubicBezTo>
                    <a:pt x="30784" y="3895"/>
                    <a:pt x="30964" y="3794"/>
                    <a:pt x="31148" y="3704"/>
                  </a:cubicBezTo>
                  <a:lnTo>
                    <a:pt x="32248" y="3144"/>
                  </a:lnTo>
                  <a:cubicBezTo>
                    <a:pt x="32619" y="2965"/>
                    <a:pt x="32966" y="2741"/>
                    <a:pt x="33323" y="2538"/>
                  </a:cubicBezTo>
                  <a:lnTo>
                    <a:pt x="34387" y="1914"/>
                  </a:lnTo>
                  <a:cubicBezTo>
                    <a:pt x="35081" y="1473"/>
                    <a:pt x="35762" y="1012"/>
                    <a:pt x="36450" y="563"/>
                  </a:cubicBezTo>
                  <a:cubicBezTo>
                    <a:pt x="36464" y="553"/>
                    <a:pt x="36468" y="534"/>
                    <a:pt x="36459" y="520"/>
                  </a:cubicBezTo>
                  <a:cubicBezTo>
                    <a:pt x="36453" y="511"/>
                    <a:pt x="36443" y="505"/>
                    <a:pt x="36433" y="505"/>
                  </a:cubicBezTo>
                  <a:cubicBezTo>
                    <a:pt x="36427" y="505"/>
                    <a:pt x="36421" y="507"/>
                    <a:pt x="36416" y="510"/>
                  </a:cubicBezTo>
                  <a:lnTo>
                    <a:pt x="36415" y="511"/>
                  </a:lnTo>
                  <a:cubicBezTo>
                    <a:pt x="35721" y="952"/>
                    <a:pt x="35035" y="1401"/>
                    <a:pt x="34337" y="1831"/>
                  </a:cubicBezTo>
                  <a:lnTo>
                    <a:pt x="33267" y="2438"/>
                  </a:lnTo>
                  <a:cubicBezTo>
                    <a:pt x="32907" y="2636"/>
                    <a:pt x="32558" y="2853"/>
                    <a:pt x="32186" y="3027"/>
                  </a:cubicBezTo>
                  <a:lnTo>
                    <a:pt x="31086" y="3576"/>
                  </a:lnTo>
                  <a:cubicBezTo>
                    <a:pt x="30902" y="3666"/>
                    <a:pt x="30721" y="3765"/>
                    <a:pt x="30535" y="3847"/>
                  </a:cubicBezTo>
                  <a:lnTo>
                    <a:pt x="29970" y="4091"/>
                  </a:lnTo>
                  <a:lnTo>
                    <a:pt x="28841" y="4578"/>
                  </a:lnTo>
                  <a:cubicBezTo>
                    <a:pt x="28459" y="4727"/>
                    <a:pt x="28073" y="4861"/>
                    <a:pt x="27689" y="5003"/>
                  </a:cubicBezTo>
                  <a:cubicBezTo>
                    <a:pt x="26925" y="5305"/>
                    <a:pt x="26130" y="5508"/>
                    <a:pt x="25348" y="5750"/>
                  </a:cubicBezTo>
                  <a:cubicBezTo>
                    <a:pt x="24954" y="5862"/>
                    <a:pt x="24552" y="5942"/>
                    <a:pt x="24154" y="6040"/>
                  </a:cubicBezTo>
                  <a:lnTo>
                    <a:pt x="23557" y="6180"/>
                  </a:lnTo>
                  <a:cubicBezTo>
                    <a:pt x="23357" y="6223"/>
                    <a:pt x="23154" y="6252"/>
                    <a:pt x="22953" y="6289"/>
                  </a:cubicBezTo>
                  <a:cubicBezTo>
                    <a:pt x="22548" y="6356"/>
                    <a:pt x="22146" y="6432"/>
                    <a:pt x="21742" y="6492"/>
                  </a:cubicBezTo>
                  <a:lnTo>
                    <a:pt x="20521" y="6628"/>
                  </a:lnTo>
                  <a:lnTo>
                    <a:pt x="20217" y="6662"/>
                  </a:lnTo>
                  <a:cubicBezTo>
                    <a:pt x="20115" y="6671"/>
                    <a:pt x="20012" y="6674"/>
                    <a:pt x="19910" y="6679"/>
                  </a:cubicBezTo>
                  <a:lnTo>
                    <a:pt x="19297" y="6711"/>
                  </a:lnTo>
                  <a:lnTo>
                    <a:pt x="18684" y="6743"/>
                  </a:lnTo>
                  <a:cubicBezTo>
                    <a:pt x="18622" y="6745"/>
                    <a:pt x="18559" y="6745"/>
                    <a:pt x="18496" y="6745"/>
                  </a:cubicBezTo>
                  <a:cubicBezTo>
                    <a:pt x="18368" y="6745"/>
                    <a:pt x="18240" y="6743"/>
                    <a:pt x="18113" y="6743"/>
                  </a:cubicBezTo>
                  <a:cubicBezTo>
                    <a:pt x="18099" y="6743"/>
                    <a:pt x="18085" y="6743"/>
                    <a:pt x="18071" y="6743"/>
                  </a:cubicBezTo>
                  <a:lnTo>
                    <a:pt x="17457" y="6739"/>
                  </a:lnTo>
                  <a:cubicBezTo>
                    <a:pt x="17253" y="6739"/>
                    <a:pt x="17048" y="6737"/>
                    <a:pt x="16844" y="6721"/>
                  </a:cubicBezTo>
                  <a:lnTo>
                    <a:pt x="15619" y="6649"/>
                  </a:lnTo>
                  <a:lnTo>
                    <a:pt x="14400" y="6511"/>
                  </a:lnTo>
                  <a:cubicBezTo>
                    <a:pt x="13993" y="6462"/>
                    <a:pt x="13592" y="6380"/>
                    <a:pt x="13188" y="6317"/>
                  </a:cubicBezTo>
                  <a:cubicBezTo>
                    <a:pt x="11577" y="6023"/>
                    <a:pt x="9995" y="5582"/>
                    <a:pt x="8462" y="5004"/>
                  </a:cubicBezTo>
                  <a:cubicBezTo>
                    <a:pt x="6931" y="4424"/>
                    <a:pt x="5443" y="3722"/>
                    <a:pt x="4037" y="2881"/>
                  </a:cubicBezTo>
                  <a:cubicBezTo>
                    <a:pt x="2628" y="2048"/>
                    <a:pt x="1268" y="1114"/>
                    <a:pt x="57" y="10"/>
                  </a:cubicBezTo>
                  <a:lnTo>
                    <a:pt x="56" y="8"/>
                  </a:lnTo>
                  <a:cubicBezTo>
                    <a:pt x="49" y="3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176;p52">
              <a:extLst>
                <a:ext uri="{FF2B5EF4-FFF2-40B4-BE49-F238E27FC236}">
                  <a16:creationId xmlns:a16="http://schemas.microsoft.com/office/drawing/2014/main" id="{927A7F18-C812-2604-72BB-F73EBB011B46}"/>
                </a:ext>
              </a:extLst>
            </p:cNvPr>
            <p:cNvGrpSpPr/>
            <p:nvPr/>
          </p:nvGrpSpPr>
          <p:grpSpPr>
            <a:xfrm>
              <a:off x="3732894" y="3067050"/>
              <a:ext cx="618242" cy="1455675"/>
              <a:chOff x="3732894" y="3067050"/>
              <a:chExt cx="618242" cy="1455675"/>
            </a:xfrm>
          </p:grpSpPr>
          <p:sp>
            <p:nvSpPr>
              <p:cNvPr id="39" name="Google Shape;1177;p52">
                <a:extLst>
                  <a:ext uri="{FF2B5EF4-FFF2-40B4-BE49-F238E27FC236}">
                    <a16:creationId xmlns:a16="http://schemas.microsoft.com/office/drawing/2014/main" id="{C1B11676-0CEF-92BF-B98A-B92254737879}"/>
                  </a:ext>
                </a:extLst>
              </p:cNvPr>
              <p:cNvSpPr/>
              <p:nvPr/>
            </p:nvSpPr>
            <p:spPr>
              <a:xfrm>
                <a:off x="4026786" y="3067050"/>
                <a:ext cx="30377" cy="145567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1532" extrusionOk="0">
                    <a:moveTo>
                      <a:pt x="329" y="0"/>
                    </a:moveTo>
                    <a:cubicBezTo>
                      <a:pt x="149" y="0"/>
                      <a:pt x="1" y="219"/>
                      <a:pt x="1" y="489"/>
                    </a:cubicBezTo>
                    <a:lnTo>
                      <a:pt x="1" y="31044"/>
                    </a:lnTo>
                    <a:cubicBezTo>
                      <a:pt x="1" y="31314"/>
                      <a:pt x="149" y="31531"/>
                      <a:pt x="329" y="31531"/>
                    </a:cubicBezTo>
                    <a:cubicBezTo>
                      <a:pt x="511" y="31531"/>
                      <a:pt x="658" y="31314"/>
                      <a:pt x="658" y="31044"/>
                    </a:cubicBezTo>
                    <a:lnTo>
                      <a:pt x="658" y="489"/>
                    </a:lnTo>
                    <a:cubicBezTo>
                      <a:pt x="658" y="219"/>
                      <a:pt x="511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78;p52">
                <a:extLst>
                  <a:ext uri="{FF2B5EF4-FFF2-40B4-BE49-F238E27FC236}">
                    <a16:creationId xmlns:a16="http://schemas.microsoft.com/office/drawing/2014/main" id="{24F072A0-D512-81E4-BFA0-204570B2C63F}"/>
                  </a:ext>
                </a:extLst>
              </p:cNvPr>
              <p:cNvSpPr/>
              <p:nvPr/>
            </p:nvSpPr>
            <p:spPr>
              <a:xfrm>
                <a:off x="3732894" y="3126419"/>
                <a:ext cx="618242" cy="45103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977" extrusionOk="0">
                    <a:moveTo>
                      <a:pt x="328" y="0"/>
                    </a:moveTo>
                    <a:cubicBezTo>
                      <a:pt x="147" y="0"/>
                      <a:pt x="0" y="219"/>
                      <a:pt x="0" y="489"/>
                    </a:cubicBezTo>
                    <a:cubicBezTo>
                      <a:pt x="0" y="758"/>
                      <a:pt x="147" y="976"/>
                      <a:pt x="328" y="976"/>
                    </a:cubicBezTo>
                    <a:lnTo>
                      <a:pt x="13063" y="976"/>
                    </a:lnTo>
                    <a:cubicBezTo>
                      <a:pt x="13244" y="976"/>
                      <a:pt x="13392" y="758"/>
                      <a:pt x="13392" y="489"/>
                    </a:cubicBezTo>
                    <a:cubicBezTo>
                      <a:pt x="13392" y="219"/>
                      <a:pt x="13244" y="0"/>
                      <a:pt x="130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79;p52">
                <a:extLst>
                  <a:ext uri="{FF2B5EF4-FFF2-40B4-BE49-F238E27FC236}">
                    <a16:creationId xmlns:a16="http://schemas.microsoft.com/office/drawing/2014/main" id="{F1C2188E-A43D-BB03-11BD-6338825AC0F6}"/>
                  </a:ext>
                </a:extLst>
              </p:cNvPr>
              <p:cNvSpPr/>
              <p:nvPr/>
            </p:nvSpPr>
            <p:spPr>
              <a:xfrm>
                <a:off x="3778321" y="3126419"/>
                <a:ext cx="527343" cy="270942"/>
              </a:xfrm>
              <a:custGeom>
                <a:avLst/>
                <a:gdLst/>
                <a:ahLst/>
                <a:cxnLst/>
                <a:rect l="l" t="t" r="r" b="b"/>
                <a:pathLst>
                  <a:path w="11423" h="5869" extrusionOk="0">
                    <a:moveTo>
                      <a:pt x="11046" y="0"/>
                    </a:moveTo>
                    <a:cubicBezTo>
                      <a:pt x="10988" y="0"/>
                      <a:pt x="10930" y="23"/>
                      <a:pt x="10877" y="71"/>
                    </a:cubicBezTo>
                    <a:lnTo>
                      <a:pt x="5705" y="4727"/>
                    </a:lnTo>
                    <a:lnTo>
                      <a:pt x="546" y="72"/>
                    </a:lnTo>
                    <a:cubicBezTo>
                      <a:pt x="493" y="24"/>
                      <a:pt x="434" y="1"/>
                      <a:pt x="376" y="1"/>
                    </a:cubicBezTo>
                    <a:cubicBezTo>
                      <a:pt x="265" y="1"/>
                      <a:pt x="157" y="84"/>
                      <a:pt x="95" y="235"/>
                    </a:cubicBezTo>
                    <a:cubicBezTo>
                      <a:pt x="0" y="465"/>
                      <a:pt x="50" y="766"/>
                      <a:pt x="205" y="905"/>
                    </a:cubicBezTo>
                    <a:lnTo>
                      <a:pt x="5705" y="5868"/>
                    </a:lnTo>
                    <a:lnTo>
                      <a:pt x="11217" y="905"/>
                    </a:lnTo>
                    <a:cubicBezTo>
                      <a:pt x="11372" y="766"/>
                      <a:pt x="11423" y="466"/>
                      <a:pt x="11328" y="235"/>
                    </a:cubicBezTo>
                    <a:cubicBezTo>
                      <a:pt x="11266" y="84"/>
                      <a:pt x="11157" y="0"/>
                      <a:pt x="11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80;p52">
                <a:extLst>
                  <a:ext uri="{FF2B5EF4-FFF2-40B4-BE49-F238E27FC236}">
                    <a16:creationId xmlns:a16="http://schemas.microsoft.com/office/drawing/2014/main" id="{67768CE5-BC5D-B87F-09B0-9EEFEB9DD728}"/>
                  </a:ext>
                </a:extLst>
              </p:cNvPr>
              <p:cNvSpPr/>
              <p:nvPr/>
            </p:nvSpPr>
            <p:spPr>
              <a:xfrm>
                <a:off x="3732894" y="3440162"/>
                <a:ext cx="618242" cy="45103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977" extrusionOk="0">
                    <a:moveTo>
                      <a:pt x="328" y="0"/>
                    </a:moveTo>
                    <a:cubicBezTo>
                      <a:pt x="147" y="0"/>
                      <a:pt x="0" y="219"/>
                      <a:pt x="0" y="488"/>
                    </a:cubicBezTo>
                    <a:cubicBezTo>
                      <a:pt x="0" y="757"/>
                      <a:pt x="147" y="976"/>
                      <a:pt x="328" y="976"/>
                    </a:cubicBezTo>
                    <a:lnTo>
                      <a:pt x="13063" y="976"/>
                    </a:lnTo>
                    <a:cubicBezTo>
                      <a:pt x="13244" y="976"/>
                      <a:pt x="13392" y="757"/>
                      <a:pt x="13392" y="488"/>
                    </a:cubicBezTo>
                    <a:cubicBezTo>
                      <a:pt x="13392" y="219"/>
                      <a:pt x="13244" y="0"/>
                      <a:pt x="130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81;p52">
                <a:extLst>
                  <a:ext uri="{FF2B5EF4-FFF2-40B4-BE49-F238E27FC236}">
                    <a16:creationId xmlns:a16="http://schemas.microsoft.com/office/drawing/2014/main" id="{E31FDD22-0CD6-9ADB-9169-ABCC7BECCA8C}"/>
                  </a:ext>
                </a:extLst>
              </p:cNvPr>
              <p:cNvSpPr/>
              <p:nvPr/>
            </p:nvSpPr>
            <p:spPr>
              <a:xfrm>
                <a:off x="3778321" y="3440162"/>
                <a:ext cx="527343" cy="270942"/>
              </a:xfrm>
              <a:custGeom>
                <a:avLst/>
                <a:gdLst/>
                <a:ahLst/>
                <a:cxnLst/>
                <a:rect l="l" t="t" r="r" b="b"/>
                <a:pathLst>
                  <a:path w="11423" h="5869" extrusionOk="0">
                    <a:moveTo>
                      <a:pt x="376" y="0"/>
                    </a:moveTo>
                    <a:cubicBezTo>
                      <a:pt x="265" y="0"/>
                      <a:pt x="157" y="83"/>
                      <a:pt x="95" y="235"/>
                    </a:cubicBezTo>
                    <a:cubicBezTo>
                      <a:pt x="0" y="465"/>
                      <a:pt x="50" y="766"/>
                      <a:pt x="205" y="905"/>
                    </a:cubicBezTo>
                    <a:lnTo>
                      <a:pt x="5705" y="5868"/>
                    </a:lnTo>
                    <a:lnTo>
                      <a:pt x="11217" y="905"/>
                    </a:lnTo>
                    <a:cubicBezTo>
                      <a:pt x="11372" y="766"/>
                      <a:pt x="11423" y="466"/>
                      <a:pt x="11328" y="235"/>
                    </a:cubicBezTo>
                    <a:cubicBezTo>
                      <a:pt x="11266" y="83"/>
                      <a:pt x="11158" y="0"/>
                      <a:pt x="11047" y="0"/>
                    </a:cubicBezTo>
                    <a:cubicBezTo>
                      <a:pt x="10989" y="0"/>
                      <a:pt x="10930" y="23"/>
                      <a:pt x="10877" y="71"/>
                    </a:cubicBezTo>
                    <a:lnTo>
                      <a:pt x="5705" y="4727"/>
                    </a:lnTo>
                    <a:lnTo>
                      <a:pt x="546" y="71"/>
                    </a:lnTo>
                    <a:cubicBezTo>
                      <a:pt x="493" y="23"/>
                      <a:pt x="434" y="0"/>
                      <a:pt x="3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82;p52">
                <a:extLst>
                  <a:ext uri="{FF2B5EF4-FFF2-40B4-BE49-F238E27FC236}">
                    <a16:creationId xmlns:a16="http://schemas.microsoft.com/office/drawing/2014/main" id="{42D297AE-28B8-4682-4C48-3C9C3DBF6D7D}"/>
                  </a:ext>
                </a:extLst>
              </p:cNvPr>
              <p:cNvSpPr/>
              <p:nvPr/>
            </p:nvSpPr>
            <p:spPr>
              <a:xfrm>
                <a:off x="3778137" y="3109384"/>
                <a:ext cx="50551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30" extrusionOk="0">
                    <a:moveTo>
                      <a:pt x="547" y="1"/>
                    </a:moveTo>
                    <a:cubicBezTo>
                      <a:pt x="245" y="1"/>
                      <a:pt x="0" y="231"/>
                      <a:pt x="0" y="515"/>
                    </a:cubicBezTo>
                    <a:cubicBezTo>
                      <a:pt x="0" y="799"/>
                      <a:pt x="245" y="1030"/>
                      <a:pt x="547" y="1030"/>
                    </a:cubicBezTo>
                    <a:cubicBezTo>
                      <a:pt x="849" y="1030"/>
                      <a:pt x="1094" y="799"/>
                      <a:pt x="1094" y="515"/>
                    </a:cubicBezTo>
                    <a:cubicBezTo>
                      <a:pt x="1094" y="231"/>
                      <a:pt x="849" y="1"/>
                      <a:pt x="5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183;p52">
                <a:extLst>
                  <a:ext uri="{FF2B5EF4-FFF2-40B4-BE49-F238E27FC236}">
                    <a16:creationId xmlns:a16="http://schemas.microsoft.com/office/drawing/2014/main" id="{F3D4DC03-3F25-0D45-6E41-520FB5DDF9A9}"/>
                  </a:ext>
                </a:extLst>
              </p:cNvPr>
              <p:cNvSpPr/>
              <p:nvPr/>
            </p:nvSpPr>
            <p:spPr>
              <a:xfrm>
                <a:off x="3926698" y="3109384"/>
                <a:ext cx="50551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30" extrusionOk="0">
                    <a:moveTo>
                      <a:pt x="547" y="1"/>
                    </a:moveTo>
                    <a:cubicBezTo>
                      <a:pt x="245" y="1"/>
                      <a:pt x="0" y="231"/>
                      <a:pt x="0" y="515"/>
                    </a:cubicBezTo>
                    <a:cubicBezTo>
                      <a:pt x="0" y="799"/>
                      <a:pt x="245" y="1030"/>
                      <a:pt x="547" y="1030"/>
                    </a:cubicBezTo>
                    <a:cubicBezTo>
                      <a:pt x="849" y="1030"/>
                      <a:pt x="1094" y="799"/>
                      <a:pt x="1094" y="515"/>
                    </a:cubicBezTo>
                    <a:cubicBezTo>
                      <a:pt x="1094" y="231"/>
                      <a:pt x="849" y="1"/>
                      <a:pt x="5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184;p52">
                <a:extLst>
                  <a:ext uri="{FF2B5EF4-FFF2-40B4-BE49-F238E27FC236}">
                    <a16:creationId xmlns:a16="http://schemas.microsoft.com/office/drawing/2014/main" id="{868EE1DD-6C46-BBA7-22D9-736180DCD0B0}"/>
                  </a:ext>
                </a:extLst>
              </p:cNvPr>
              <p:cNvSpPr/>
              <p:nvPr/>
            </p:nvSpPr>
            <p:spPr>
              <a:xfrm>
                <a:off x="4097512" y="3107861"/>
                <a:ext cx="47596" cy="50551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95" extrusionOk="0">
                    <a:moveTo>
                      <a:pt x="515" y="1"/>
                    </a:moveTo>
                    <a:cubicBezTo>
                      <a:pt x="231" y="1"/>
                      <a:pt x="0" y="246"/>
                      <a:pt x="0" y="548"/>
                    </a:cubicBezTo>
                    <a:cubicBezTo>
                      <a:pt x="0" y="851"/>
                      <a:pt x="231" y="1095"/>
                      <a:pt x="515" y="1095"/>
                    </a:cubicBezTo>
                    <a:cubicBezTo>
                      <a:pt x="800" y="1095"/>
                      <a:pt x="1031" y="851"/>
                      <a:pt x="1031" y="548"/>
                    </a:cubicBezTo>
                    <a:cubicBezTo>
                      <a:pt x="1031" y="246"/>
                      <a:pt x="800" y="1"/>
                      <a:pt x="5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85;p52">
                <a:extLst>
                  <a:ext uri="{FF2B5EF4-FFF2-40B4-BE49-F238E27FC236}">
                    <a16:creationId xmlns:a16="http://schemas.microsoft.com/office/drawing/2014/main" id="{79B2F5BD-A532-D0C2-DFDE-D776B3B5F660}"/>
                  </a:ext>
                </a:extLst>
              </p:cNvPr>
              <p:cNvSpPr/>
              <p:nvPr/>
            </p:nvSpPr>
            <p:spPr>
              <a:xfrm>
                <a:off x="4251983" y="3107861"/>
                <a:ext cx="47642" cy="50551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95" extrusionOk="0">
                    <a:moveTo>
                      <a:pt x="516" y="1"/>
                    </a:moveTo>
                    <a:cubicBezTo>
                      <a:pt x="232" y="1"/>
                      <a:pt x="1" y="246"/>
                      <a:pt x="1" y="548"/>
                    </a:cubicBezTo>
                    <a:cubicBezTo>
                      <a:pt x="1" y="851"/>
                      <a:pt x="232" y="1095"/>
                      <a:pt x="516" y="1095"/>
                    </a:cubicBezTo>
                    <a:cubicBezTo>
                      <a:pt x="800" y="1095"/>
                      <a:pt x="1031" y="851"/>
                      <a:pt x="1031" y="548"/>
                    </a:cubicBezTo>
                    <a:cubicBezTo>
                      <a:pt x="1031" y="246"/>
                      <a:pt x="800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1186;p52">
              <a:extLst>
                <a:ext uri="{FF2B5EF4-FFF2-40B4-BE49-F238E27FC236}">
                  <a16:creationId xmlns:a16="http://schemas.microsoft.com/office/drawing/2014/main" id="{2BE0CAF5-B77F-3063-89BA-F034332187FB}"/>
                </a:ext>
              </a:extLst>
            </p:cNvPr>
            <p:cNvSpPr/>
            <p:nvPr/>
          </p:nvSpPr>
          <p:spPr>
            <a:xfrm>
              <a:off x="5828823" y="3140961"/>
              <a:ext cx="1709305" cy="275974"/>
            </a:xfrm>
            <a:custGeom>
              <a:avLst/>
              <a:gdLst/>
              <a:ahLst/>
              <a:cxnLst/>
              <a:rect l="l" t="t" r="r" b="b"/>
              <a:pathLst>
                <a:path w="37026" h="5978" extrusionOk="0">
                  <a:moveTo>
                    <a:pt x="35" y="1"/>
                  </a:moveTo>
                  <a:cubicBezTo>
                    <a:pt x="26" y="1"/>
                    <a:pt x="16" y="5"/>
                    <a:pt x="10" y="13"/>
                  </a:cubicBezTo>
                  <a:cubicBezTo>
                    <a:pt x="0" y="28"/>
                    <a:pt x="4" y="47"/>
                    <a:pt x="17" y="57"/>
                  </a:cubicBezTo>
                  <a:cubicBezTo>
                    <a:pt x="2713" y="1908"/>
                    <a:pt x="5716" y="3283"/>
                    <a:pt x="8822" y="4294"/>
                  </a:cubicBezTo>
                  <a:cubicBezTo>
                    <a:pt x="11933" y="5296"/>
                    <a:pt x="15186" y="5875"/>
                    <a:pt x="18457" y="5969"/>
                  </a:cubicBezTo>
                  <a:cubicBezTo>
                    <a:pt x="18689" y="5975"/>
                    <a:pt x="18921" y="5977"/>
                    <a:pt x="19153" y="5977"/>
                  </a:cubicBezTo>
                  <a:cubicBezTo>
                    <a:pt x="20557" y="5977"/>
                    <a:pt x="21961" y="5876"/>
                    <a:pt x="23354" y="5702"/>
                  </a:cubicBezTo>
                  <a:lnTo>
                    <a:pt x="24567" y="5518"/>
                  </a:lnTo>
                  <a:cubicBezTo>
                    <a:pt x="24971" y="5456"/>
                    <a:pt x="25368" y="5358"/>
                    <a:pt x="25770" y="5280"/>
                  </a:cubicBezTo>
                  <a:lnTo>
                    <a:pt x="26370" y="5156"/>
                  </a:lnTo>
                  <a:cubicBezTo>
                    <a:pt x="26570" y="5111"/>
                    <a:pt x="26766" y="5054"/>
                    <a:pt x="26964" y="5002"/>
                  </a:cubicBezTo>
                  <a:lnTo>
                    <a:pt x="28149" y="4688"/>
                  </a:lnTo>
                  <a:lnTo>
                    <a:pt x="29315" y="4307"/>
                  </a:lnTo>
                  <a:lnTo>
                    <a:pt x="29897" y="4117"/>
                  </a:lnTo>
                  <a:lnTo>
                    <a:pt x="30469" y="3894"/>
                  </a:lnTo>
                  <a:lnTo>
                    <a:pt x="31611" y="3447"/>
                  </a:lnTo>
                  <a:lnTo>
                    <a:pt x="32726" y="2937"/>
                  </a:lnTo>
                  <a:cubicBezTo>
                    <a:pt x="33476" y="2613"/>
                    <a:pt x="34182" y="2199"/>
                    <a:pt x="34905" y="1821"/>
                  </a:cubicBezTo>
                  <a:cubicBezTo>
                    <a:pt x="35271" y="1638"/>
                    <a:pt x="35609" y="1407"/>
                    <a:pt x="35961" y="1200"/>
                  </a:cubicBezTo>
                  <a:lnTo>
                    <a:pt x="37007" y="563"/>
                  </a:lnTo>
                  <a:cubicBezTo>
                    <a:pt x="37021" y="554"/>
                    <a:pt x="37026" y="536"/>
                    <a:pt x="37017" y="520"/>
                  </a:cubicBezTo>
                  <a:cubicBezTo>
                    <a:pt x="37011" y="511"/>
                    <a:pt x="37001" y="506"/>
                    <a:pt x="36991" y="506"/>
                  </a:cubicBezTo>
                  <a:cubicBezTo>
                    <a:pt x="36986" y="506"/>
                    <a:pt x="36980" y="507"/>
                    <a:pt x="36975" y="510"/>
                  </a:cubicBezTo>
                  <a:lnTo>
                    <a:pt x="36973" y="511"/>
                  </a:lnTo>
                  <a:lnTo>
                    <a:pt x="35920" y="1132"/>
                  </a:lnTo>
                  <a:cubicBezTo>
                    <a:pt x="35567" y="1334"/>
                    <a:pt x="35227" y="1558"/>
                    <a:pt x="34859" y="1736"/>
                  </a:cubicBezTo>
                  <a:cubicBezTo>
                    <a:pt x="34132" y="2103"/>
                    <a:pt x="33422" y="2504"/>
                    <a:pt x="32670" y="2817"/>
                  </a:cubicBezTo>
                  <a:lnTo>
                    <a:pt x="31556" y="3316"/>
                  </a:lnTo>
                  <a:lnTo>
                    <a:pt x="30416" y="3754"/>
                  </a:lnTo>
                  <a:lnTo>
                    <a:pt x="29847" y="3974"/>
                  </a:lnTo>
                  <a:lnTo>
                    <a:pt x="29266" y="4161"/>
                  </a:lnTo>
                  <a:lnTo>
                    <a:pt x="28104" y="4534"/>
                  </a:lnTo>
                  <a:lnTo>
                    <a:pt x="26923" y="4841"/>
                  </a:lnTo>
                  <a:cubicBezTo>
                    <a:pt x="26726" y="4890"/>
                    <a:pt x="26531" y="4947"/>
                    <a:pt x="26332" y="4991"/>
                  </a:cubicBezTo>
                  <a:lnTo>
                    <a:pt x="25735" y="5111"/>
                  </a:lnTo>
                  <a:cubicBezTo>
                    <a:pt x="25334" y="5187"/>
                    <a:pt x="24939" y="5282"/>
                    <a:pt x="24537" y="5343"/>
                  </a:cubicBezTo>
                  <a:lnTo>
                    <a:pt x="23330" y="5518"/>
                  </a:lnTo>
                  <a:cubicBezTo>
                    <a:pt x="21989" y="5679"/>
                    <a:pt x="20639" y="5772"/>
                    <a:pt x="19288" y="5772"/>
                  </a:cubicBezTo>
                  <a:cubicBezTo>
                    <a:pt x="19013" y="5772"/>
                    <a:pt x="18738" y="5769"/>
                    <a:pt x="18464" y="5761"/>
                  </a:cubicBezTo>
                  <a:cubicBezTo>
                    <a:pt x="15213" y="5663"/>
                    <a:pt x="11976" y="5121"/>
                    <a:pt x="8872" y="4136"/>
                  </a:cubicBezTo>
                  <a:cubicBezTo>
                    <a:pt x="7320" y="3648"/>
                    <a:pt x="5801" y="3052"/>
                    <a:pt x="4326" y="2365"/>
                  </a:cubicBezTo>
                  <a:cubicBezTo>
                    <a:pt x="3585" y="2027"/>
                    <a:pt x="2858" y="1660"/>
                    <a:pt x="2143" y="1270"/>
                  </a:cubicBezTo>
                  <a:cubicBezTo>
                    <a:pt x="1430" y="879"/>
                    <a:pt x="725" y="467"/>
                    <a:pt x="54" y="7"/>
                  </a:cubicBezTo>
                  <a:lnTo>
                    <a:pt x="53" y="6"/>
                  </a:lnTo>
                  <a:cubicBezTo>
                    <a:pt x="48" y="2"/>
                    <a:pt x="42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7;p52">
              <a:extLst>
                <a:ext uri="{FF2B5EF4-FFF2-40B4-BE49-F238E27FC236}">
                  <a16:creationId xmlns:a16="http://schemas.microsoft.com/office/drawing/2014/main" id="{7C941844-6FC4-BADF-8A0E-7DA425F28941}"/>
                </a:ext>
              </a:extLst>
            </p:cNvPr>
            <p:cNvSpPr/>
            <p:nvPr/>
          </p:nvSpPr>
          <p:spPr>
            <a:xfrm>
              <a:off x="5545965" y="3162151"/>
              <a:ext cx="1683591" cy="321031"/>
            </a:xfrm>
            <a:custGeom>
              <a:avLst/>
              <a:gdLst/>
              <a:ahLst/>
              <a:cxnLst/>
              <a:rect l="l" t="t" r="r" b="b"/>
              <a:pathLst>
                <a:path w="36469" h="6954" extrusionOk="0">
                  <a:moveTo>
                    <a:pt x="34" y="1"/>
                  </a:moveTo>
                  <a:cubicBezTo>
                    <a:pt x="25" y="1"/>
                    <a:pt x="17" y="4"/>
                    <a:pt x="11" y="11"/>
                  </a:cubicBezTo>
                  <a:cubicBezTo>
                    <a:pt x="0" y="23"/>
                    <a:pt x="0" y="43"/>
                    <a:pt x="14" y="54"/>
                  </a:cubicBezTo>
                  <a:cubicBezTo>
                    <a:pt x="2437" y="2288"/>
                    <a:pt x="5333" y="3977"/>
                    <a:pt x="8403" y="5160"/>
                  </a:cubicBezTo>
                  <a:cubicBezTo>
                    <a:pt x="9942" y="5750"/>
                    <a:pt x="11533" y="6203"/>
                    <a:pt x="13153" y="6507"/>
                  </a:cubicBezTo>
                  <a:cubicBezTo>
                    <a:pt x="13559" y="6573"/>
                    <a:pt x="13964" y="6657"/>
                    <a:pt x="14373" y="6709"/>
                  </a:cubicBezTo>
                  <a:lnTo>
                    <a:pt x="15600" y="6855"/>
                  </a:lnTo>
                  <a:lnTo>
                    <a:pt x="16835" y="6934"/>
                  </a:lnTo>
                  <a:cubicBezTo>
                    <a:pt x="17000" y="6948"/>
                    <a:pt x="17166" y="6951"/>
                    <a:pt x="17332" y="6951"/>
                  </a:cubicBezTo>
                  <a:cubicBezTo>
                    <a:pt x="17372" y="6951"/>
                    <a:pt x="17413" y="6951"/>
                    <a:pt x="17453" y="6951"/>
                  </a:cubicBezTo>
                  <a:lnTo>
                    <a:pt x="18072" y="6952"/>
                  </a:lnTo>
                  <a:cubicBezTo>
                    <a:pt x="18088" y="6952"/>
                    <a:pt x="18105" y="6952"/>
                    <a:pt x="18122" y="6952"/>
                  </a:cubicBezTo>
                  <a:cubicBezTo>
                    <a:pt x="18233" y="6952"/>
                    <a:pt x="18344" y="6953"/>
                    <a:pt x="18455" y="6953"/>
                  </a:cubicBezTo>
                  <a:cubicBezTo>
                    <a:pt x="18533" y="6953"/>
                    <a:pt x="18611" y="6953"/>
                    <a:pt x="18690" y="6950"/>
                  </a:cubicBezTo>
                  <a:lnTo>
                    <a:pt x="19307" y="6915"/>
                  </a:lnTo>
                  <a:lnTo>
                    <a:pt x="19924" y="6880"/>
                  </a:lnTo>
                  <a:cubicBezTo>
                    <a:pt x="20028" y="6873"/>
                    <a:pt x="20130" y="6870"/>
                    <a:pt x="20233" y="6861"/>
                  </a:cubicBezTo>
                  <a:lnTo>
                    <a:pt x="20540" y="6825"/>
                  </a:lnTo>
                  <a:lnTo>
                    <a:pt x="21768" y="6682"/>
                  </a:lnTo>
                  <a:cubicBezTo>
                    <a:pt x="22175" y="6619"/>
                    <a:pt x="22580" y="6541"/>
                    <a:pt x="22985" y="6471"/>
                  </a:cubicBezTo>
                  <a:cubicBezTo>
                    <a:pt x="23189" y="6433"/>
                    <a:pt x="23393" y="6404"/>
                    <a:pt x="23594" y="6359"/>
                  </a:cubicBezTo>
                  <a:lnTo>
                    <a:pt x="24194" y="6215"/>
                  </a:lnTo>
                  <a:cubicBezTo>
                    <a:pt x="24594" y="6114"/>
                    <a:pt x="24998" y="6031"/>
                    <a:pt x="25394" y="5917"/>
                  </a:cubicBezTo>
                  <a:cubicBezTo>
                    <a:pt x="26179" y="5670"/>
                    <a:pt x="26978" y="5462"/>
                    <a:pt x="27742" y="5155"/>
                  </a:cubicBezTo>
                  <a:cubicBezTo>
                    <a:pt x="28128" y="5010"/>
                    <a:pt x="28517" y="4874"/>
                    <a:pt x="28899" y="4722"/>
                  </a:cubicBezTo>
                  <a:lnTo>
                    <a:pt x="30030" y="4226"/>
                  </a:lnTo>
                  <a:lnTo>
                    <a:pt x="30595" y="3979"/>
                  </a:lnTo>
                  <a:cubicBezTo>
                    <a:pt x="30783" y="3896"/>
                    <a:pt x="30964" y="3795"/>
                    <a:pt x="31148" y="3705"/>
                  </a:cubicBezTo>
                  <a:lnTo>
                    <a:pt x="32248" y="3144"/>
                  </a:lnTo>
                  <a:cubicBezTo>
                    <a:pt x="32619" y="2966"/>
                    <a:pt x="32965" y="2742"/>
                    <a:pt x="33323" y="2538"/>
                  </a:cubicBezTo>
                  <a:lnTo>
                    <a:pt x="34387" y="1915"/>
                  </a:lnTo>
                  <a:cubicBezTo>
                    <a:pt x="35081" y="1474"/>
                    <a:pt x="35763" y="1013"/>
                    <a:pt x="36450" y="563"/>
                  </a:cubicBezTo>
                  <a:cubicBezTo>
                    <a:pt x="36463" y="554"/>
                    <a:pt x="36469" y="535"/>
                    <a:pt x="36459" y="520"/>
                  </a:cubicBezTo>
                  <a:cubicBezTo>
                    <a:pt x="36453" y="511"/>
                    <a:pt x="36443" y="506"/>
                    <a:pt x="36433" y="506"/>
                  </a:cubicBezTo>
                  <a:cubicBezTo>
                    <a:pt x="36427" y="506"/>
                    <a:pt x="36421" y="508"/>
                    <a:pt x="36416" y="511"/>
                  </a:cubicBezTo>
                  <a:lnTo>
                    <a:pt x="36415" y="512"/>
                  </a:lnTo>
                  <a:cubicBezTo>
                    <a:pt x="35721" y="951"/>
                    <a:pt x="35035" y="1401"/>
                    <a:pt x="34337" y="1832"/>
                  </a:cubicBezTo>
                  <a:lnTo>
                    <a:pt x="33266" y="2438"/>
                  </a:lnTo>
                  <a:cubicBezTo>
                    <a:pt x="32906" y="2635"/>
                    <a:pt x="32558" y="2854"/>
                    <a:pt x="32186" y="3026"/>
                  </a:cubicBezTo>
                  <a:lnTo>
                    <a:pt x="31086" y="3576"/>
                  </a:lnTo>
                  <a:cubicBezTo>
                    <a:pt x="30902" y="3666"/>
                    <a:pt x="30721" y="3764"/>
                    <a:pt x="30535" y="3847"/>
                  </a:cubicBezTo>
                  <a:lnTo>
                    <a:pt x="29970" y="4091"/>
                  </a:lnTo>
                  <a:lnTo>
                    <a:pt x="28841" y="4578"/>
                  </a:lnTo>
                  <a:cubicBezTo>
                    <a:pt x="28460" y="4727"/>
                    <a:pt x="28073" y="4861"/>
                    <a:pt x="27689" y="5004"/>
                  </a:cubicBezTo>
                  <a:cubicBezTo>
                    <a:pt x="26925" y="5306"/>
                    <a:pt x="26130" y="5509"/>
                    <a:pt x="25348" y="5750"/>
                  </a:cubicBezTo>
                  <a:cubicBezTo>
                    <a:pt x="24954" y="5862"/>
                    <a:pt x="24553" y="5943"/>
                    <a:pt x="24154" y="6041"/>
                  </a:cubicBezTo>
                  <a:lnTo>
                    <a:pt x="23557" y="6180"/>
                  </a:lnTo>
                  <a:cubicBezTo>
                    <a:pt x="23357" y="6224"/>
                    <a:pt x="23154" y="6252"/>
                    <a:pt x="22953" y="6289"/>
                  </a:cubicBezTo>
                  <a:cubicBezTo>
                    <a:pt x="22549" y="6357"/>
                    <a:pt x="22146" y="6432"/>
                    <a:pt x="21742" y="6493"/>
                  </a:cubicBezTo>
                  <a:lnTo>
                    <a:pt x="20521" y="6629"/>
                  </a:lnTo>
                  <a:lnTo>
                    <a:pt x="20217" y="6662"/>
                  </a:lnTo>
                  <a:cubicBezTo>
                    <a:pt x="20115" y="6671"/>
                    <a:pt x="20012" y="6674"/>
                    <a:pt x="19911" y="6680"/>
                  </a:cubicBezTo>
                  <a:lnTo>
                    <a:pt x="19297" y="6712"/>
                  </a:lnTo>
                  <a:lnTo>
                    <a:pt x="18684" y="6742"/>
                  </a:lnTo>
                  <a:cubicBezTo>
                    <a:pt x="18616" y="6745"/>
                    <a:pt x="18548" y="6745"/>
                    <a:pt x="18480" y="6745"/>
                  </a:cubicBezTo>
                  <a:cubicBezTo>
                    <a:pt x="18344" y="6745"/>
                    <a:pt x="18208" y="6742"/>
                    <a:pt x="18071" y="6742"/>
                  </a:cubicBezTo>
                  <a:lnTo>
                    <a:pt x="17458" y="6738"/>
                  </a:lnTo>
                  <a:cubicBezTo>
                    <a:pt x="17253" y="6738"/>
                    <a:pt x="17049" y="6737"/>
                    <a:pt x="16844" y="6721"/>
                  </a:cubicBezTo>
                  <a:lnTo>
                    <a:pt x="15620" y="6649"/>
                  </a:lnTo>
                  <a:lnTo>
                    <a:pt x="14400" y="6511"/>
                  </a:lnTo>
                  <a:cubicBezTo>
                    <a:pt x="13994" y="6462"/>
                    <a:pt x="13592" y="6380"/>
                    <a:pt x="13188" y="6318"/>
                  </a:cubicBezTo>
                  <a:cubicBezTo>
                    <a:pt x="11579" y="6023"/>
                    <a:pt x="9995" y="5583"/>
                    <a:pt x="8463" y="5005"/>
                  </a:cubicBezTo>
                  <a:cubicBezTo>
                    <a:pt x="6932" y="4424"/>
                    <a:pt x="5445" y="3722"/>
                    <a:pt x="4038" y="2881"/>
                  </a:cubicBezTo>
                  <a:cubicBezTo>
                    <a:pt x="2628" y="2048"/>
                    <a:pt x="1269" y="1113"/>
                    <a:pt x="57" y="10"/>
                  </a:cubicBezTo>
                  <a:lnTo>
                    <a:pt x="55" y="9"/>
                  </a:lnTo>
                  <a:cubicBezTo>
                    <a:pt x="49" y="4"/>
                    <a:pt x="41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8;p52">
              <a:extLst>
                <a:ext uri="{FF2B5EF4-FFF2-40B4-BE49-F238E27FC236}">
                  <a16:creationId xmlns:a16="http://schemas.microsoft.com/office/drawing/2014/main" id="{52FFEC62-7236-8BB5-01A7-8755EC0E2370}"/>
                </a:ext>
              </a:extLst>
            </p:cNvPr>
            <p:cNvSpPr/>
            <p:nvPr/>
          </p:nvSpPr>
          <p:spPr>
            <a:xfrm>
              <a:off x="5660087" y="3140961"/>
              <a:ext cx="1683591" cy="320985"/>
            </a:xfrm>
            <a:custGeom>
              <a:avLst/>
              <a:gdLst/>
              <a:ahLst/>
              <a:cxnLst/>
              <a:rect l="l" t="t" r="r" b="b"/>
              <a:pathLst>
                <a:path w="36469" h="6953" extrusionOk="0">
                  <a:moveTo>
                    <a:pt x="35" y="0"/>
                  </a:moveTo>
                  <a:cubicBezTo>
                    <a:pt x="27" y="0"/>
                    <a:pt x="19" y="4"/>
                    <a:pt x="13" y="10"/>
                  </a:cubicBezTo>
                  <a:cubicBezTo>
                    <a:pt x="0" y="23"/>
                    <a:pt x="1" y="42"/>
                    <a:pt x="14" y="54"/>
                  </a:cubicBezTo>
                  <a:cubicBezTo>
                    <a:pt x="2438" y="2288"/>
                    <a:pt x="5334" y="3976"/>
                    <a:pt x="8405" y="5159"/>
                  </a:cubicBezTo>
                  <a:cubicBezTo>
                    <a:pt x="9943" y="5749"/>
                    <a:pt x="11534" y="6202"/>
                    <a:pt x="13154" y="6507"/>
                  </a:cubicBezTo>
                  <a:cubicBezTo>
                    <a:pt x="13561" y="6573"/>
                    <a:pt x="13965" y="6657"/>
                    <a:pt x="14373" y="6708"/>
                  </a:cubicBezTo>
                  <a:lnTo>
                    <a:pt x="15602" y="6855"/>
                  </a:lnTo>
                  <a:lnTo>
                    <a:pt x="16836" y="6934"/>
                  </a:lnTo>
                  <a:cubicBezTo>
                    <a:pt x="17002" y="6949"/>
                    <a:pt x="17169" y="6951"/>
                    <a:pt x="17336" y="6951"/>
                  </a:cubicBezTo>
                  <a:cubicBezTo>
                    <a:pt x="17375" y="6951"/>
                    <a:pt x="17415" y="6951"/>
                    <a:pt x="17454" y="6951"/>
                  </a:cubicBezTo>
                  <a:lnTo>
                    <a:pt x="18073" y="6952"/>
                  </a:lnTo>
                  <a:cubicBezTo>
                    <a:pt x="18106" y="6952"/>
                    <a:pt x="18138" y="6952"/>
                    <a:pt x="18171" y="6952"/>
                  </a:cubicBezTo>
                  <a:cubicBezTo>
                    <a:pt x="18263" y="6952"/>
                    <a:pt x="18355" y="6953"/>
                    <a:pt x="18447" y="6953"/>
                  </a:cubicBezTo>
                  <a:cubicBezTo>
                    <a:pt x="18528" y="6953"/>
                    <a:pt x="18610" y="6952"/>
                    <a:pt x="18691" y="6949"/>
                  </a:cubicBezTo>
                  <a:lnTo>
                    <a:pt x="19309" y="6914"/>
                  </a:lnTo>
                  <a:lnTo>
                    <a:pt x="19925" y="6879"/>
                  </a:lnTo>
                  <a:cubicBezTo>
                    <a:pt x="20029" y="6872"/>
                    <a:pt x="20132" y="6869"/>
                    <a:pt x="20234" y="6860"/>
                  </a:cubicBezTo>
                  <a:lnTo>
                    <a:pt x="20541" y="6825"/>
                  </a:lnTo>
                  <a:lnTo>
                    <a:pt x="21770" y="6682"/>
                  </a:lnTo>
                  <a:cubicBezTo>
                    <a:pt x="22176" y="6619"/>
                    <a:pt x="22581" y="6541"/>
                    <a:pt x="22987" y="6471"/>
                  </a:cubicBezTo>
                  <a:cubicBezTo>
                    <a:pt x="23190" y="6433"/>
                    <a:pt x="23394" y="6403"/>
                    <a:pt x="23594" y="6358"/>
                  </a:cubicBezTo>
                  <a:lnTo>
                    <a:pt x="24196" y="6214"/>
                  </a:lnTo>
                  <a:cubicBezTo>
                    <a:pt x="24595" y="6114"/>
                    <a:pt x="24999" y="6031"/>
                    <a:pt x="25394" y="5917"/>
                  </a:cubicBezTo>
                  <a:cubicBezTo>
                    <a:pt x="26181" y="5669"/>
                    <a:pt x="26979" y="5461"/>
                    <a:pt x="27744" y="5154"/>
                  </a:cubicBezTo>
                  <a:cubicBezTo>
                    <a:pt x="28129" y="5009"/>
                    <a:pt x="28517" y="4873"/>
                    <a:pt x="28900" y="4721"/>
                  </a:cubicBezTo>
                  <a:lnTo>
                    <a:pt x="30031" y="4226"/>
                  </a:lnTo>
                  <a:lnTo>
                    <a:pt x="30597" y="3978"/>
                  </a:lnTo>
                  <a:cubicBezTo>
                    <a:pt x="30784" y="3895"/>
                    <a:pt x="30965" y="3794"/>
                    <a:pt x="31150" y="3704"/>
                  </a:cubicBezTo>
                  <a:lnTo>
                    <a:pt x="32249" y="3144"/>
                  </a:lnTo>
                  <a:cubicBezTo>
                    <a:pt x="32620" y="2965"/>
                    <a:pt x="32966" y="2741"/>
                    <a:pt x="33323" y="2538"/>
                  </a:cubicBezTo>
                  <a:lnTo>
                    <a:pt x="34389" y="1914"/>
                  </a:lnTo>
                  <a:cubicBezTo>
                    <a:pt x="35081" y="1473"/>
                    <a:pt x="35763" y="1012"/>
                    <a:pt x="36450" y="563"/>
                  </a:cubicBezTo>
                  <a:cubicBezTo>
                    <a:pt x="36465" y="553"/>
                    <a:pt x="36469" y="534"/>
                    <a:pt x="36460" y="520"/>
                  </a:cubicBezTo>
                  <a:cubicBezTo>
                    <a:pt x="36454" y="511"/>
                    <a:pt x="36444" y="505"/>
                    <a:pt x="36434" y="505"/>
                  </a:cubicBezTo>
                  <a:cubicBezTo>
                    <a:pt x="36428" y="505"/>
                    <a:pt x="36423" y="507"/>
                    <a:pt x="36418" y="510"/>
                  </a:cubicBezTo>
                  <a:lnTo>
                    <a:pt x="36415" y="511"/>
                  </a:lnTo>
                  <a:cubicBezTo>
                    <a:pt x="35723" y="952"/>
                    <a:pt x="35036" y="1401"/>
                    <a:pt x="34337" y="1831"/>
                  </a:cubicBezTo>
                  <a:lnTo>
                    <a:pt x="33267" y="2438"/>
                  </a:lnTo>
                  <a:cubicBezTo>
                    <a:pt x="32908" y="2636"/>
                    <a:pt x="32560" y="2853"/>
                    <a:pt x="32187" y="3027"/>
                  </a:cubicBezTo>
                  <a:lnTo>
                    <a:pt x="31087" y="3576"/>
                  </a:lnTo>
                  <a:cubicBezTo>
                    <a:pt x="30903" y="3666"/>
                    <a:pt x="30723" y="3765"/>
                    <a:pt x="30535" y="3847"/>
                  </a:cubicBezTo>
                  <a:lnTo>
                    <a:pt x="29971" y="4091"/>
                  </a:lnTo>
                  <a:lnTo>
                    <a:pt x="28843" y="4578"/>
                  </a:lnTo>
                  <a:cubicBezTo>
                    <a:pt x="28461" y="4727"/>
                    <a:pt x="28074" y="4861"/>
                    <a:pt x="27689" y="5003"/>
                  </a:cubicBezTo>
                  <a:cubicBezTo>
                    <a:pt x="26927" y="5305"/>
                    <a:pt x="26131" y="5508"/>
                    <a:pt x="25349" y="5750"/>
                  </a:cubicBezTo>
                  <a:cubicBezTo>
                    <a:pt x="24955" y="5862"/>
                    <a:pt x="24553" y="5942"/>
                    <a:pt x="24156" y="6040"/>
                  </a:cubicBezTo>
                  <a:lnTo>
                    <a:pt x="23557" y="6180"/>
                  </a:lnTo>
                  <a:cubicBezTo>
                    <a:pt x="23358" y="6223"/>
                    <a:pt x="23155" y="6252"/>
                    <a:pt x="22954" y="6289"/>
                  </a:cubicBezTo>
                  <a:cubicBezTo>
                    <a:pt x="22550" y="6356"/>
                    <a:pt x="22147" y="6432"/>
                    <a:pt x="21743" y="6492"/>
                  </a:cubicBezTo>
                  <a:lnTo>
                    <a:pt x="20523" y="6628"/>
                  </a:lnTo>
                  <a:lnTo>
                    <a:pt x="20218" y="6662"/>
                  </a:lnTo>
                  <a:cubicBezTo>
                    <a:pt x="20116" y="6671"/>
                    <a:pt x="20014" y="6674"/>
                    <a:pt x="19911" y="6679"/>
                  </a:cubicBezTo>
                  <a:lnTo>
                    <a:pt x="19298" y="6711"/>
                  </a:lnTo>
                  <a:lnTo>
                    <a:pt x="18686" y="6743"/>
                  </a:lnTo>
                  <a:cubicBezTo>
                    <a:pt x="18623" y="6745"/>
                    <a:pt x="18560" y="6745"/>
                    <a:pt x="18498" y="6745"/>
                  </a:cubicBezTo>
                  <a:cubicBezTo>
                    <a:pt x="18370" y="6745"/>
                    <a:pt x="18242" y="6743"/>
                    <a:pt x="18114" y="6743"/>
                  </a:cubicBezTo>
                  <a:cubicBezTo>
                    <a:pt x="18100" y="6743"/>
                    <a:pt x="18086" y="6743"/>
                    <a:pt x="18072" y="6743"/>
                  </a:cubicBezTo>
                  <a:lnTo>
                    <a:pt x="17458" y="6739"/>
                  </a:lnTo>
                  <a:cubicBezTo>
                    <a:pt x="17254" y="6739"/>
                    <a:pt x="17050" y="6737"/>
                    <a:pt x="16846" y="6721"/>
                  </a:cubicBezTo>
                  <a:lnTo>
                    <a:pt x="15620" y="6649"/>
                  </a:lnTo>
                  <a:lnTo>
                    <a:pt x="14401" y="6511"/>
                  </a:lnTo>
                  <a:cubicBezTo>
                    <a:pt x="13995" y="6462"/>
                    <a:pt x="13593" y="6380"/>
                    <a:pt x="13189" y="6317"/>
                  </a:cubicBezTo>
                  <a:cubicBezTo>
                    <a:pt x="11579" y="6023"/>
                    <a:pt x="9995" y="5582"/>
                    <a:pt x="8463" y="5004"/>
                  </a:cubicBezTo>
                  <a:cubicBezTo>
                    <a:pt x="6933" y="4424"/>
                    <a:pt x="5445" y="3722"/>
                    <a:pt x="4039" y="2881"/>
                  </a:cubicBezTo>
                  <a:cubicBezTo>
                    <a:pt x="2630" y="2048"/>
                    <a:pt x="1269" y="1114"/>
                    <a:pt x="58" y="10"/>
                  </a:cubicBezTo>
                  <a:lnTo>
                    <a:pt x="56" y="8"/>
                  </a:lnTo>
                  <a:cubicBezTo>
                    <a:pt x="50" y="3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9;p52">
              <a:extLst>
                <a:ext uri="{FF2B5EF4-FFF2-40B4-BE49-F238E27FC236}">
                  <a16:creationId xmlns:a16="http://schemas.microsoft.com/office/drawing/2014/main" id="{8C9B32DC-7F42-F0CC-4959-4D91FCC8C450}"/>
                </a:ext>
              </a:extLst>
            </p:cNvPr>
            <p:cNvSpPr/>
            <p:nvPr/>
          </p:nvSpPr>
          <p:spPr>
            <a:xfrm>
              <a:off x="5981216" y="3140961"/>
              <a:ext cx="1683545" cy="320985"/>
            </a:xfrm>
            <a:custGeom>
              <a:avLst/>
              <a:gdLst/>
              <a:ahLst/>
              <a:cxnLst/>
              <a:rect l="l" t="t" r="r" b="b"/>
              <a:pathLst>
                <a:path w="36468" h="6953" extrusionOk="0">
                  <a:moveTo>
                    <a:pt x="34" y="0"/>
                  </a:moveTo>
                  <a:cubicBezTo>
                    <a:pt x="26" y="0"/>
                    <a:pt x="18" y="4"/>
                    <a:pt x="12" y="10"/>
                  </a:cubicBezTo>
                  <a:cubicBezTo>
                    <a:pt x="1" y="23"/>
                    <a:pt x="1" y="42"/>
                    <a:pt x="14" y="54"/>
                  </a:cubicBezTo>
                  <a:cubicBezTo>
                    <a:pt x="2437" y="2288"/>
                    <a:pt x="5333" y="3976"/>
                    <a:pt x="8404" y="5159"/>
                  </a:cubicBezTo>
                  <a:cubicBezTo>
                    <a:pt x="9942" y="5749"/>
                    <a:pt x="11533" y="6202"/>
                    <a:pt x="13153" y="6507"/>
                  </a:cubicBezTo>
                  <a:cubicBezTo>
                    <a:pt x="13560" y="6573"/>
                    <a:pt x="13964" y="6657"/>
                    <a:pt x="14373" y="6708"/>
                  </a:cubicBezTo>
                  <a:lnTo>
                    <a:pt x="15601" y="6855"/>
                  </a:lnTo>
                  <a:lnTo>
                    <a:pt x="16835" y="6934"/>
                  </a:lnTo>
                  <a:cubicBezTo>
                    <a:pt x="17001" y="6949"/>
                    <a:pt x="17168" y="6951"/>
                    <a:pt x="17335" y="6951"/>
                  </a:cubicBezTo>
                  <a:cubicBezTo>
                    <a:pt x="17374" y="6951"/>
                    <a:pt x="17414" y="6951"/>
                    <a:pt x="17453" y="6951"/>
                  </a:cubicBezTo>
                  <a:lnTo>
                    <a:pt x="18072" y="6952"/>
                  </a:lnTo>
                  <a:cubicBezTo>
                    <a:pt x="18105" y="6952"/>
                    <a:pt x="18137" y="6952"/>
                    <a:pt x="18170" y="6952"/>
                  </a:cubicBezTo>
                  <a:cubicBezTo>
                    <a:pt x="18262" y="6952"/>
                    <a:pt x="18354" y="6953"/>
                    <a:pt x="18446" y="6953"/>
                  </a:cubicBezTo>
                  <a:cubicBezTo>
                    <a:pt x="18527" y="6953"/>
                    <a:pt x="18609" y="6952"/>
                    <a:pt x="18690" y="6949"/>
                  </a:cubicBezTo>
                  <a:lnTo>
                    <a:pt x="19308" y="6914"/>
                  </a:lnTo>
                  <a:lnTo>
                    <a:pt x="19924" y="6879"/>
                  </a:lnTo>
                  <a:cubicBezTo>
                    <a:pt x="20028" y="6872"/>
                    <a:pt x="20131" y="6869"/>
                    <a:pt x="20233" y="6860"/>
                  </a:cubicBezTo>
                  <a:lnTo>
                    <a:pt x="20540" y="6825"/>
                  </a:lnTo>
                  <a:lnTo>
                    <a:pt x="21769" y="6682"/>
                  </a:lnTo>
                  <a:cubicBezTo>
                    <a:pt x="22175" y="6619"/>
                    <a:pt x="22580" y="6541"/>
                    <a:pt x="22986" y="6471"/>
                  </a:cubicBezTo>
                  <a:cubicBezTo>
                    <a:pt x="23189" y="6433"/>
                    <a:pt x="23393" y="6403"/>
                    <a:pt x="23593" y="6358"/>
                  </a:cubicBezTo>
                  <a:lnTo>
                    <a:pt x="24195" y="6214"/>
                  </a:lnTo>
                  <a:cubicBezTo>
                    <a:pt x="24594" y="6114"/>
                    <a:pt x="24998" y="6031"/>
                    <a:pt x="25393" y="5917"/>
                  </a:cubicBezTo>
                  <a:cubicBezTo>
                    <a:pt x="26180" y="5669"/>
                    <a:pt x="26978" y="5461"/>
                    <a:pt x="27743" y="5154"/>
                  </a:cubicBezTo>
                  <a:cubicBezTo>
                    <a:pt x="28128" y="5009"/>
                    <a:pt x="28516" y="4873"/>
                    <a:pt x="28899" y="4721"/>
                  </a:cubicBezTo>
                  <a:lnTo>
                    <a:pt x="30030" y="4226"/>
                  </a:lnTo>
                  <a:lnTo>
                    <a:pt x="30596" y="3978"/>
                  </a:lnTo>
                  <a:cubicBezTo>
                    <a:pt x="30783" y="3895"/>
                    <a:pt x="30964" y="3794"/>
                    <a:pt x="31148" y="3704"/>
                  </a:cubicBezTo>
                  <a:lnTo>
                    <a:pt x="32248" y="3144"/>
                  </a:lnTo>
                  <a:cubicBezTo>
                    <a:pt x="32619" y="2965"/>
                    <a:pt x="32965" y="2741"/>
                    <a:pt x="33322" y="2538"/>
                  </a:cubicBezTo>
                  <a:lnTo>
                    <a:pt x="34388" y="1914"/>
                  </a:lnTo>
                  <a:cubicBezTo>
                    <a:pt x="35080" y="1473"/>
                    <a:pt x="35762" y="1012"/>
                    <a:pt x="36449" y="563"/>
                  </a:cubicBezTo>
                  <a:cubicBezTo>
                    <a:pt x="36464" y="553"/>
                    <a:pt x="36468" y="534"/>
                    <a:pt x="36459" y="520"/>
                  </a:cubicBezTo>
                  <a:cubicBezTo>
                    <a:pt x="36453" y="511"/>
                    <a:pt x="36443" y="505"/>
                    <a:pt x="36433" y="505"/>
                  </a:cubicBezTo>
                  <a:cubicBezTo>
                    <a:pt x="36427" y="505"/>
                    <a:pt x="36422" y="507"/>
                    <a:pt x="36417" y="510"/>
                  </a:cubicBezTo>
                  <a:lnTo>
                    <a:pt x="36414" y="511"/>
                  </a:lnTo>
                  <a:cubicBezTo>
                    <a:pt x="35722" y="952"/>
                    <a:pt x="35034" y="1401"/>
                    <a:pt x="34336" y="1831"/>
                  </a:cubicBezTo>
                  <a:lnTo>
                    <a:pt x="33266" y="2438"/>
                  </a:lnTo>
                  <a:cubicBezTo>
                    <a:pt x="32907" y="2636"/>
                    <a:pt x="32559" y="2853"/>
                    <a:pt x="32186" y="3027"/>
                  </a:cubicBezTo>
                  <a:lnTo>
                    <a:pt x="31086" y="3576"/>
                  </a:lnTo>
                  <a:cubicBezTo>
                    <a:pt x="30901" y="3666"/>
                    <a:pt x="30722" y="3765"/>
                    <a:pt x="30534" y="3847"/>
                  </a:cubicBezTo>
                  <a:lnTo>
                    <a:pt x="29970" y="4091"/>
                  </a:lnTo>
                  <a:lnTo>
                    <a:pt x="28842" y="4578"/>
                  </a:lnTo>
                  <a:cubicBezTo>
                    <a:pt x="28460" y="4727"/>
                    <a:pt x="28072" y="4861"/>
                    <a:pt x="27688" y="5003"/>
                  </a:cubicBezTo>
                  <a:cubicBezTo>
                    <a:pt x="26926" y="5305"/>
                    <a:pt x="26130" y="5508"/>
                    <a:pt x="25348" y="5750"/>
                  </a:cubicBezTo>
                  <a:cubicBezTo>
                    <a:pt x="24954" y="5862"/>
                    <a:pt x="24552" y="5942"/>
                    <a:pt x="24155" y="6040"/>
                  </a:cubicBezTo>
                  <a:lnTo>
                    <a:pt x="23556" y="6180"/>
                  </a:lnTo>
                  <a:cubicBezTo>
                    <a:pt x="23356" y="6223"/>
                    <a:pt x="23153" y="6252"/>
                    <a:pt x="22952" y="6289"/>
                  </a:cubicBezTo>
                  <a:cubicBezTo>
                    <a:pt x="22549" y="6356"/>
                    <a:pt x="22146" y="6432"/>
                    <a:pt x="21742" y="6492"/>
                  </a:cubicBezTo>
                  <a:lnTo>
                    <a:pt x="20522" y="6628"/>
                  </a:lnTo>
                  <a:lnTo>
                    <a:pt x="20216" y="6662"/>
                  </a:lnTo>
                  <a:cubicBezTo>
                    <a:pt x="20114" y="6671"/>
                    <a:pt x="20012" y="6674"/>
                    <a:pt x="19910" y="6679"/>
                  </a:cubicBezTo>
                  <a:lnTo>
                    <a:pt x="19297" y="6711"/>
                  </a:lnTo>
                  <a:lnTo>
                    <a:pt x="18685" y="6743"/>
                  </a:lnTo>
                  <a:cubicBezTo>
                    <a:pt x="18622" y="6745"/>
                    <a:pt x="18559" y="6745"/>
                    <a:pt x="18497" y="6745"/>
                  </a:cubicBezTo>
                  <a:cubicBezTo>
                    <a:pt x="18369" y="6745"/>
                    <a:pt x="18241" y="6743"/>
                    <a:pt x="18113" y="6743"/>
                  </a:cubicBezTo>
                  <a:cubicBezTo>
                    <a:pt x="18099" y="6743"/>
                    <a:pt x="18085" y="6743"/>
                    <a:pt x="18071" y="6743"/>
                  </a:cubicBezTo>
                  <a:lnTo>
                    <a:pt x="17457" y="6739"/>
                  </a:lnTo>
                  <a:cubicBezTo>
                    <a:pt x="17253" y="6739"/>
                    <a:pt x="17048" y="6737"/>
                    <a:pt x="16845" y="6721"/>
                  </a:cubicBezTo>
                  <a:lnTo>
                    <a:pt x="15619" y="6649"/>
                  </a:lnTo>
                  <a:lnTo>
                    <a:pt x="14400" y="6511"/>
                  </a:lnTo>
                  <a:cubicBezTo>
                    <a:pt x="13994" y="6462"/>
                    <a:pt x="13591" y="6380"/>
                    <a:pt x="13188" y="6317"/>
                  </a:cubicBezTo>
                  <a:cubicBezTo>
                    <a:pt x="11578" y="6023"/>
                    <a:pt x="9994" y="5582"/>
                    <a:pt x="8462" y="5004"/>
                  </a:cubicBezTo>
                  <a:cubicBezTo>
                    <a:pt x="6931" y="4424"/>
                    <a:pt x="5444" y="3722"/>
                    <a:pt x="4037" y="2881"/>
                  </a:cubicBezTo>
                  <a:cubicBezTo>
                    <a:pt x="2628" y="2048"/>
                    <a:pt x="1268" y="1114"/>
                    <a:pt x="56" y="10"/>
                  </a:cubicBezTo>
                  <a:lnTo>
                    <a:pt x="55" y="8"/>
                  </a:lnTo>
                  <a:cubicBezTo>
                    <a:pt x="49" y="3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190;p52">
              <a:extLst>
                <a:ext uri="{FF2B5EF4-FFF2-40B4-BE49-F238E27FC236}">
                  <a16:creationId xmlns:a16="http://schemas.microsoft.com/office/drawing/2014/main" id="{CF68FB01-5317-5416-3A94-3B4480BC82FC}"/>
                </a:ext>
              </a:extLst>
            </p:cNvPr>
            <p:cNvGrpSpPr/>
            <p:nvPr/>
          </p:nvGrpSpPr>
          <p:grpSpPr>
            <a:xfrm>
              <a:off x="5459819" y="3067050"/>
              <a:ext cx="618242" cy="1455675"/>
              <a:chOff x="5459819" y="3067050"/>
              <a:chExt cx="618242" cy="1455675"/>
            </a:xfrm>
          </p:grpSpPr>
          <p:sp>
            <p:nvSpPr>
              <p:cNvPr id="30" name="Google Shape;1191;p52">
                <a:extLst>
                  <a:ext uri="{FF2B5EF4-FFF2-40B4-BE49-F238E27FC236}">
                    <a16:creationId xmlns:a16="http://schemas.microsoft.com/office/drawing/2014/main" id="{EC723F17-7909-0E4A-2BAF-15B09A996894}"/>
                  </a:ext>
                </a:extLst>
              </p:cNvPr>
              <p:cNvSpPr/>
              <p:nvPr/>
            </p:nvSpPr>
            <p:spPr>
              <a:xfrm>
                <a:off x="5753757" y="3067050"/>
                <a:ext cx="30377" cy="145567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1532" extrusionOk="0">
                    <a:moveTo>
                      <a:pt x="329" y="0"/>
                    </a:moveTo>
                    <a:cubicBezTo>
                      <a:pt x="147" y="0"/>
                      <a:pt x="0" y="219"/>
                      <a:pt x="0" y="489"/>
                    </a:cubicBezTo>
                    <a:lnTo>
                      <a:pt x="0" y="31044"/>
                    </a:lnTo>
                    <a:cubicBezTo>
                      <a:pt x="0" y="31314"/>
                      <a:pt x="147" y="31531"/>
                      <a:pt x="329" y="31531"/>
                    </a:cubicBezTo>
                    <a:cubicBezTo>
                      <a:pt x="510" y="31531"/>
                      <a:pt x="657" y="31314"/>
                      <a:pt x="657" y="31044"/>
                    </a:cubicBezTo>
                    <a:lnTo>
                      <a:pt x="657" y="489"/>
                    </a:lnTo>
                    <a:cubicBezTo>
                      <a:pt x="657" y="219"/>
                      <a:pt x="510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92;p52">
                <a:extLst>
                  <a:ext uri="{FF2B5EF4-FFF2-40B4-BE49-F238E27FC236}">
                    <a16:creationId xmlns:a16="http://schemas.microsoft.com/office/drawing/2014/main" id="{478C784F-4448-EC73-801A-661392E9C881}"/>
                  </a:ext>
                </a:extLst>
              </p:cNvPr>
              <p:cNvSpPr/>
              <p:nvPr/>
            </p:nvSpPr>
            <p:spPr>
              <a:xfrm>
                <a:off x="5459819" y="3126419"/>
                <a:ext cx="618242" cy="45103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977" extrusionOk="0">
                    <a:moveTo>
                      <a:pt x="329" y="0"/>
                    </a:moveTo>
                    <a:cubicBezTo>
                      <a:pt x="147" y="0"/>
                      <a:pt x="0" y="219"/>
                      <a:pt x="0" y="489"/>
                    </a:cubicBezTo>
                    <a:cubicBezTo>
                      <a:pt x="0" y="758"/>
                      <a:pt x="147" y="976"/>
                      <a:pt x="329" y="976"/>
                    </a:cubicBezTo>
                    <a:lnTo>
                      <a:pt x="13063" y="976"/>
                    </a:lnTo>
                    <a:cubicBezTo>
                      <a:pt x="13244" y="976"/>
                      <a:pt x="13391" y="758"/>
                      <a:pt x="13391" y="489"/>
                    </a:cubicBezTo>
                    <a:cubicBezTo>
                      <a:pt x="13391" y="219"/>
                      <a:pt x="13244" y="0"/>
                      <a:pt x="130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93;p52">
                <a:extLst>
                  <a:ext uri="{FF2B5EF4-FFF2-40B4-BE49-F238E27FC236}">
                    <a16:creationId xmlns:a16="http://schemas.microsoft.com/office/drawing/2014/main" id="{AE61E51A-38EB-9CC3-18AD-17297713C5F7}"/>
                  </a:ext>
                </a:extLst>
              </p:cNvPr>
              <p:cNvSpPr/>
              <p:nvPr/>
            </p:nvSpPr>
            <p:spPr>
              <a:xfrm>
                <a:off x="5505247" y="3126419"/>
                <a:ext cx="527297" cy="270942"/>
              </a:xfrm>
              <a:custGeom>
                <a:avLst/>
                <a:gdLst/>
                <a:ahLst/>
                <a:cxnLst/>
                <a:rect l="l" t="t" r="r" b="b"/>
                <a:pathLst>
                  <a:path w="11422" h="5869" extrusionOk="0">
                    <a:moveTo>
                      <a:pt x="11047" y="0"/>
                    </a:moveTo>
                    <a:cubicBezTo>
                      <a:pt x="10989" y="0"/>
                      <a:pt x="10930" y="23"/>
                      <a:pt x="10877" y="71"/>
                    </a:cubicBezTo>
                    <a:lnTo>
                      <a:pt x="5706" y="4727"/>
                    </a:lnTo>
                    <a:lnTo>
                      <a:pt x="547" y="72"/>
                    </a:lnTo>
                    <a:cubicBezTo>
                      <a:pt x="493" y="24"/>
                      <a:pt x="434" y="1"/>
                      <a:pt x="376" y="1"/>
                    </a:cubicBezTo>
                    <a:cubicBezTo>
                      <a:pt x="265" y="1"/>
                      <a:pt x="157" y="84"/>
                      <a:pt x="95" y="235"/>
                    </a:cubicBezTo>
                    <a:cubicBezTo>
                      <a:pt x="1" y="465"/>
                      <a:pt x="50" y="766"/>
                      <a:pt x="205" y="905"/>
                    </a:cubicBezTo>
                    <a:lnTo>
                      <a:pt x="5705" y="5868"/>
                    </a:lnTo>
                    <a:lnTo>
                      <a:pt x="11218" y="905"/>
                    </a:lnTo>
                    <a:cubicBezTo>
                      <a:pt x="11373" y="766"/>
                      <a:pt x="11422" y="466"/>
                      <a:pt x="11328" y="235"/>
                    </a:cubicBezTo>
                    <a:cubicBezTo>
                      <a:pt x="11266" y="84"/>
                      <a:pt x="11158" y="0"/>
                      <a:pt x="11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94;p52">
                <a:extLst>
                  <a:ext uri="{FF2B5EF4-FFF2-40B4-BE49-F238E27FC236}">
                    <a16:creationId xmlns:a16="http://schemas.microsoft.com/office/drawing/2014/main" id="{A862BDBB-D38B-9211-B26D-D47348D5DDD3}"/>
                  </a:ext>
                </a:extLst>
              </p:cNvPr>
              <p:cNvSpPr/>
              <p:nvPr/>
            </p:nvSpPr>
            <p:spPr>
              <a:xfrm>
                <a:off x="5459819" y="3440162"/>
                <a:ext cx="618242" cy="45103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977" extrusionOk="0">
                    <a:moveTo>
                      <a:pt x="329" y="0"/>
                    </a:moveTo>
                    <a:cubicBezTo>
                      <a:pt x="147" y="0"/>
                      <a:pt x="0" y="219"/>
                      <a:pt x="0" y="488"/>
                    </a:cubicBezTo>
                    <a:cubicBezTo>
                      <a:pt x="0" y="757"/>
                      <a:pt x="147" y="976"/>
                      <a:pt x="329" y="976"/>
                    </a:cubicBezTo>
                    <a:lnTo>
                      <a:pt x="13063" y="976"/>
                    </a:lnTo>
                    <a:cubicBezTo>
                      <a:pt x="13244" y="976"/>
                      <a:pt x="13391" y="757"/>
                      <a:pt x="13391" y="488"/>
                    </a:cubicBezTo>
                    <a:cubicBezTo>
                      <a:pt x="13391" y="219"/>
                      <a:pt x="13244" y="0"/>
                      <a:pt x="130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95;p52">
                <a:extLst>
                  <a:ext uri="{FF2B5EF4-FFF2-40B4-BE49-F238E27FC236}">
                    <a16:creationId xmlns:a16="http://schemas.microsoft.com/office/drawing/2014/main" id="{37318357-8881-43BE-A2A5-D093CD710527}"/>
                  </a:ext>
                </a:extLst>
              </p:cNvPr>
              <p:cNvSpPr/>
              <p:nvPr/>
            </p:nvSpPr>
            <p:spPr>
              <a:xfrm>
                <a:off x="5505247" y="3440162"/>
                <a:ext cx="527297" cy="270942"/>
              </a:xfrm>
              <a:custGeom>
                <a:avLst/>
                <a:gdLst/>
                <a:ahLst/>
                <a:cxnLst/>
                <a:rect l="l" t="t" r="r" b="b"/>
                <a:pathLst>
                  <a:path w="11422" h="5869" extrusionOk="0">
                    <a:moveTo>
                      <a:pt x="376" y="0"/>
                    </a:moveTo>
                    <a:cubicBezTo>
                      <a:pt x="265" y="0"/>
                      <a:pt x="157" y="83"/>
                      <a:pt x="95" y="235"/>
                    </a:cubicBezTo>
                    <a:cubicBezTo>
                      <a:pt x="1" y="465"/>
                      <a:pt x="50" y="766"/>
                      <a:pt x="205" y="905"/>
                    </a:cubicBezTo>
                    <a:lnTo>
                      <a:pt x="5705" y="5868"/>
                    </a:lnTo>
                    <a:lnTo>
                      <a:pt x="11218" y="905"/>
                    </a:lnTo>
                    <a:cubicBezTo>
                      <a:pt x="11373" y="766"/>
                      <a:pt x="11422" y="466"/>
                      <a:pt x="11328" y="235"/>
                    </a:cubicBezTo>
                    <a:cubicBezTo>
                      <a:pt x="11266" y="83"/>
                      <a:pt x="11158" y="0"/>
                      <a:pt x="11047" y="0"/>
                    </a:cubicBezTo>
                    <a:cubicBezTo>
                      <a:pt x="10989" y="0"/>
                      <a:pt x="10930" y="23"/>
                      <a:pt x="10877" y="71"/>
                    </a:cubicBezTo>
                    <a:lnTo>
                      <a:pt x="5706" y="4727"/>
                    </a:lnTo>
                    <a:lnTo>
                      <a:pt x="547" y="71"/>
                    </a:lnTo>
                    <a:cubicBezTo>
                      <a:pt x="493" y="23"/>
                      <a:pt x="435" y="0"/>
                      <a:pt x="3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96;p52">
                <a:extLst>
                  <a:ext uri="{FF2B5EF4-FFF2-40B4-BE49-F238E27FC236}">
                    <a16:creationId xmlns:a16="http://schemas.microsoft.com/office/drawing/2014/main" id="{9F610C28-82E5-E8DD-204B-BDD31F96431B}"/>
                  </a:ext>
                </a:extLst>
              </p:cNvPr>
              <p:cNvSpPr/>
              <p:nvPr/>
            </p:nvSpPr>
            <p:spPr>
              <a:xfrm>
                <a:off x="5505062" y="3109384"/>
                <a:ext cx="50551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30" extrusionOk="0">
                    <a:moveTo>
                      <a:pt x="548" y="1"/>
                    </a:moveTo>
                    <a:cubicBezTo>
                      <a:pt x="245" y="1"/>
                      <a:pt x="1" y="231"/>
                      <a:pt x="1" y="515"/>
                    </a:cubicBezTo>
                    <a:cubicBezTo>
                      <a:pt x="1" y="799"/>
                      <a:pt x="245" y="1030"/>
                      <a:pt x="548" y="1030"/>
                    </a:cubicBezTo>
                    <a:cubicBezTo>
                      <a:pt x="849" y="1030"/>
                      <a:pt x="1095" y="799"/>
                      <a:pt x="1095" y="515"/>
                    </a:cubicBezTo>
                    <a:cubicBezTo>
                      <a:pt x="1095" y="231"/>
                      <a:pt x="849" y="1"/>
                      <a:pt x="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197;p52">
                <a:extLst>
                  <a:ext uri="{FF2B5EF4-FFF2-40B4-BE49-F238E27FC236}">
                    <a16:creationId xmlns:a16="http://schemas.microsoft.com/office/drawing/2014/main" id="{4B2ABBCD-421A-12EC-86A3-8CBA7669BBEF}"/>
                  </a:ext>
                </a:extLst>
              </p:cNvPr>
              <p:cNvSpPr/>
              <p:nvPr/>
            </p:nvSpPr>
            <p:spPr>
              <a:xfrm>
                <a:off x="5653577" y="3109384"/>
                <a:ext cx="50551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30" extrusionOk="0">
                    <a:moveTo>
                      <a:pt x="548" y="1"/>
                    </a:moveTo>
                    <a:cubicBezTo>
                      <a:pt x="246" y="1"/>
                      <a:pt x="1" y="231"/>
                      <a:pt x="1" y="515"/>
                    </a:cubicBezTo>
                    <a:cubicBezTo>
                      <a:pt x="1" y="799"/>
                      <a:pt x="246" y="1030"/>
                      <a:pt x="548" y="1030"/>
                    </a:cubicBezTo>
                    <a:cubicBezTo>
                      <a:pt x="850" y="1030"/>
                      <a:pt x="1095" y="799"/>
                      <a:pt x="1095" y="515"/>
                    </a:cubicBezTo>
                    <a:cubicBezTo>
                      <a:pt x="1095" y="231"/>
                      <a:pt x="850" y="1"/>
                      <a:pt x="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198;p52">
                <a:extLst>
                  <a:ext uri="{FF2B5EF4-FFF2-40B4-BE49-F238E27FC236}">
                    <a16:creationId xmlns:a16="http://schemas.microsoft.com/office/drawing/2014/main" id="{DAAC9C7A-B31B-123D-2DA0-AA02F3A81851}"/>
                  </a:ext>
                </a:extLst>
              </p:cNvPr>
              <p:cNvSpPr/>
              <p:nvPr/>
            </p:nvSpPr>
            <p:spPr>
              <a:xfrm>
                <a:off x="5824437" y="3107861"/>
                <a:ext cx="47550" cy="50551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095" extrusionOk="0">
                    <a:moveTo>
                      <a:pt x="516" y="1"/>
                    </a:moveTo>
                    <a:cubicBezTo>
                      <a:pt x="230" y="1"/>
                      <a:pt x="1" y="246"/>
                      <a:pt x="1" y="548"/>
                    </a:cubicBezTo>
                    <a:cubicBezTo>
                      <a:pt x="1" y="851"/>
                      <a:pt x="230" y="1095"/>
                      <a:pt x="516" y="1095"/>
                    </a:cubicBezTo>
                    <a:cubicBezTo>
                      <a:pt x="800" y="1095"/>
                      <a:pt x="1030" y="851"/>
                      <a:pt x="1030" y="548"/>
                    </a:cubicBezTo>
                    <a:cubicBezTo>
                      <a:pt x="1030" y="246"/>
                      <a:pt x="800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199;p52">
                <a:extLst>
                  <a:ext uri="{FF2B5EF4-FFF2-40B4-BE49-F238E27FC236}">
                    <a16:creationId xmlns:a16="http://schemas.microsoft.com/office/drawing/2014/main" id="{7B284374-CD2B-A260-4A1B-04B58F4AED17}"/>
                  </a:ext>
                </a:extLst>
              </p:cNvPr>
              <p:cNvSpPr/>
              <p:nvPr/>
            </p:nvSpPr>
            <p:spPr>
              <a:xfrm>
                <a:off x="5978954" y="3107861"/>
                <a:ext cx="47550" cy="50551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095" extrusionOk="0">
                    <a:moveTo>
                      <a:pt x="514" y="1"/>
                    </a:moveTo>
                    <a:cubicBezTo>
                      <a:pt x="230" y="1"/>
                      <a:pt x="0" y="246"/>
                      <a:pt x="0" y="548"/>
                    </a:cubicBezTo>
                    <a:cubicBezTo>
                      <a:pt x="0" y="851"/>
                      <a:pt x="230" y="1095"/>
                      <a:pt x="514" y="1095"/>
                    </a:cubicBezTo>
                    <a:cubicBezTo>
                      <a:pt x="799" y="1095"/>
                      <a:pt x="1030" y="851"/>
                      <a:pt x="1030" y="548"/>
                    </a:cubicBezTo>
                    <a:cubicBezTo>
                      <a:pt x="1030" y="246"/>
                      <a:pt x="799" y="1"/>
                      <a:pt x="5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200;p52">
              <a:extLst>
                <a:ext uri="{FF2B5EF4-FFF2-40B4-BE49-F238E27FC236}">
                  <a16:creationId xmlns:a16="http://schemas.microsoft.com/office/drawing/2014/main" id="{3B909B30-DBD9-BDDC-6BF3-813D81575CE9}"/>
                </a:ext>
              </a:extLst>
            </p:cNvPr>
            <p:cNvSpPr/>
            <p:nvPr/>
          </p:nvSpPr>
          <p:spPr>
            <a:xfrm>
              <a:off x="7555840" y="3140961"/>
              <a:ext cx="624243" cy="1344925"/>
            </a:xfrm>
            <a:custGeom>
              <a:avLst/>
              <a:gdLst/>
              <a:ahLst/>
              <a:cxnLst/>
              <a:rect l="l" t="t" r="r" b="b"/>
              <a:pathLst>
                <a:path w="13522" h="29133" extrusionOk="0">
                  <a:moveTo>
                    <a:pt x="33" y="1"/>
                  </a:moveTo>
                  <a:cubicBezTo>
                    <a:pt x="31" y="1"/>
                    <a:pt x="29" y="1"/>
                    <a:pt x="27" y="1"/>
                  </a:cubicBezTo>
                  <a:cubicBezTo>
                    <a:pt x="11" y="5"/>
                    <a:pt x="0" y="22"/>
                    <a:pt x="4" y="38"/>
                  </a:cubicBezTo>
                  <a:cubicBezTo>
                    <a:pt x="576" y="2680"/>
                    <a:pt x="1299" y="5284"/>
                    <a:pt x="2117" y="7859"/>
                  </a:cubicBezTo>
                  <a:cubicBezTo>
                    <a:pt x="2939" y="10432"/>
                    <a:pt x="3840" y="12983"/>
                    <a:pt x="4895" y="15472"/>
                  </a:cubicBezTo>
                  <a:cubicBezTo>
                    <a:pt x="5422" y="16717"/>
                    <a:pt x="5984" y="17948"/>
                    <a:pt x="6588" y="19157"/>
                  </a:cubicBezTo>
                  <a:cubicBezTo>
                    <a:pt x="7188" y="20368"/>
                    <a:pt x="7828" y="21560"/>
                    <a:pt x="8526" y="22719"/>
                  </a:cubicBezTo>
                  <a:cubicBezTo>
                    <a:pt x="9902" y="25043"/>
                    <a:pt x="11516" y="27247"/>
                    <a:pt x="13466" y="29124"/>
                  </a:cubicBezTo>
                  <a:cubicBezTo>
                    <a:pt x="13472" y="29130"/>
                    <a:pt x="13480" y="29133"/>
                    <a:pt x="13488" y="29133"/>
                  </a:cubicBezTo>
                  <a:cubicBezTo>
                    <a:pt x="13496" y="29133"/>
                    <a:pt x="13504" y="29130"/>
                    <a:pt x="13509" y="29124"/>
                  </a:cubicBezTo>
                  <a:cubicBezTo>
                    <a:pt x="13522" y="29111"/>
                    <a:pt x="13521" y="29092"/>
                    <a:pt x="13508" y="29080"/>
                  </a:cubicBezTo>
                  <a:cubicBezTo>
                    <a:pt x="12552" y="28129"/>
                    <a:pt x="11687" y="27093"/>
                    <a:pt x="10886" y="26010"/>
                  </a:cubicBezTo>
                  <a:cubicBezTo>
                    <a:pt x="10078" y="24932"/>
                    <a:pt x="9348" y="23797"/>
                    <a:pt x="8663" y="22637"/>
                  </a:cubicBezTo>
                  <a:cubicBezTo>
                    <a:pt x="7976" y="21479"/>
                    <a:pt x="7344" y="20286"/>
                    <a:pt x="6753" y="19075"/>
                  </a:cubicBezTo>
                  <a:cubicBezTo>
                    <a:pt x="6158" y="17866"/>
                    <a:pt x="5606" y="16636"/>
                    <a:pt x="5088" y="15391"/>
                  </a:cubicBezTo>
                  <a:cubicBezTo>
                    <a:pt x="4038" y="12909"/>
                    <a:pt x="3108" y="10375"/>
                    <a:pt x="2274" y="7809"/>
                  </a:cubicBezTo>
                  <a:cubicBezTo>
                    <a:pt x="1858" y="6526"/>
                    <a:pt x="1467" y="5235"/>
                    <a:pt x="1101" y="3937"/>
                  </a:cubicBezTo>
                  <a:cubicBezTo>
                    <a:pt x="729" y="2641"/>
                    <a:pt x="373" y="1338"/>
                    <a:pt x="64" y="26"/>
                  </a:cubicBezTo>
                  <a:cubicBezTo>
                    <a:pt x="60" y="11"/>
                    <a:pt x="48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1;p52">
              <a:extLst>
                <a:ext uri="{FF2B5EF4-FFF2-40B4-BE49-F238E27FC236}">
                  <a16:creationId xmlns:a16="http://schemas.microsoft.com/office/drawing/2014/main" id="{35F51A8B-E72F-8047-D2CE-41278DD10ACD}"/>
                </a:ext>
              </a:extLst>
            </p:cNvPr>
            <p:cNvSpPr/>
            <p:nvPr/>
          </p:nvSpPr>
          <p:spPr>
            <a:xfrm>
              <a:off x="7272844" y="3162151"/>
              <a:ext cx="1157911" cy="1441825"/>
            </a:xfrm>
            <a:custGeom>
              <a:avLst/>
              <a:gdLst/>
              <a:ahLst/>
              <a:cxnLst/>
              <a:rect l="l" t="t" r="r" b="b"/>
              <a:pathLst>
                <a:path w="25082" h="31232" extrusionOk="0">
                  <a:moveTo>
                    <a:pt x="35" y="1"/>
                  </a:moveTo>
                  <a:cubicBezTo>
                    <a:pt x="31" y="1"/>
                    <a:pt x="27" y="1"/>
                    <a:pt x="23" y="3"/>
                  </a:cubicBezTo>
                  <a:cubicBezTo>
                    <a:pt x="8" y="10"/>
                    <a:pt x="1" y="29"/>
                    <a:pt x="8" y="44"/>
                  </a:cubicBezTo>
                  <a:cubicBezTo>
                    <a:pt x="1362" y="3156"/>
                    <a:pt x="2919" y="6177"/>
                    <a:pt x="4598" y="9125"/>
                  </a:cubicBezTo>
                  <a:cubicBezTo>
                    <a:pt x="6281" y="12072"/>
                    <a:pt x="8088" y="14953"/>
                    <a:pt x="10089" y="17698"/>
                  </a:cubicBezTo>
                  <a:cubicBezTo>
                    <a:pt x="11085" y="19072"/>
                    <a:pt x="12141" y="20404"/>
                    <a:pt x="13241" y="21697"/>
                  </a:cubicBezTo>
                  <a:cubicBezTo>
                    <a:pt x="14338" y="22996"/>
                    <a:pt x="15500" y="24236"/>
                    <a:pt x="16727" y="25412"/>
                  </a:cubicBezTo>
                  <a:cubicBezTo>
                    <a:pt x="17331" y="26010"/>
                    <a:pt x="17976" y="26563"/>
                    <a:pt x="18613" y="27124"/>
                  </a:cubicBezTo>
                  <a:lnTo>
                    <a:pt x="19604" y="27925"/>
                  </a:lnTo>
                  <a:cubicBezTo>
                    <a:pt x="19767" y="28061"/>
                    <a:pt x="19938" y="28188"/>
                    <a:pt x="20111" y="28312"/>
                  </a:cubicBezTo>
                  <a:lnTo>
                    <a:pt x="20626" y="28686"/>
                  </a:lnTo>
                  <a:cubicBezTo>
                    <a:pt x="22012" y="29669"/>
                    <a:pt x="23478" y="30543"/>
                    <a:pt x="25033" y="31228"/>
                  </a:cubicBezTo>
                  <a:cubicBezTo>
                    <a:pt x="25038" y="31230"/>
                    <a:pt x="25042" y="31231"/>
                    <a:pt x="25046" y="31231"/>
                  </a:cubicBezTo>
                  <a:cubicBezTo>
                    <a:pt x="25058" y="31231"/>
                    <a:pt x="25069" y="31224"/>
                    <a:pt x="25074" y="31213"/>
                  </a:cubicBezTo>
                  <a:cubicBezTo>
                    <a:pt x="25082" y="31196"/>
                    <a:pt x="25074" y="31179"/>
                    <a:pt x="25059" y="31172"/>
                  </a:cubicBezTo>
                  <a:cubicBezTo>
                    <a:pt x="23517" y="30467"/>
                    <a:pt x="22069" y="29576"/>
                    <a:pt x="20704" y="28578"/>
                  </a:cubicBezTo>
                  <a:lnTo>
                    <a:pt x="20194" y="28201"/>
                  </a:lnTo>
                  <a:cubicBezTo>
                    <a:pt x="20023" y="28078"/>
                    <a:pt x="19855" y="27950"/>
                    <a:pt x="19693" y="27814"/>
                  </a:cubicBezTo>
                  <a:lnTo>
                    <a:pt x="18709" y="27011"/>
                  </a:lnTo>
                  <a:cubicBezTo>
                    <a:pt x="18077" y="26449"/>
                    <a:pt x="17437" y="25895"/>
                    <a:pt x="16838" y="25296"/>
                  </a:cubicBezTo>
                  <a:cubicBezTo>
                    <a:pt x="15622" y="24119"/>
                    <a:pt x="14469" y="22876"/>
                    <a:pt x="13382" y="21578"/>
                  </a:cubicBezTo>
                  <a:cubicBezTo>
                    <a:pt x="12292" y="20283"/>
                    <a:pt x="11245" y="18950"/>
                    <a:pt x="10258" y="17575"/>
                  </a:cubicBezTo>
                  <a:cubicBezTo>
                    <a:pt x="8265" y="14837"/>
                    <a:pt x="6434" y="11980"/>
                    <a:pt x="4742" y="9043"/>
                  </a:cubicBezTo>
                  <a:cubicBezTo>
                    <a:pt x="3895" y="7576"/>
                    <a:pt x="3082" y="6089"/>
                    <a:pt x="2305" y="4583"/>
                  </a:cubicBezTo>
                  <a:cubicBezTo>
                    <a:pt x="1522" y="3081"/>
                    <a:pt x="761" y="1564"/>
                    <a:pt x="64" y="19"/>
                  </a:cubicBezTo>
                  <a:cubicBezTo>
                    <a:pt x="59" y="8"/>
                    <a:pt x="4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2;p52">
              <a:extLst>
                <a:ext uri="{FF2B5EF4-FFF2-40B4-BE49-F238E27FC236}">
                  <a16:creationId xmlns:a16="http://schemas.microsoft.com/office/drawing/2014/main" id="{BDACBDB1-D2D7-5006-F223-034E8C94B489}"/>
                </a:ext>
              </a:extLst>
            </p:cNvPr>
            <p:cNvSpPr/>
            <p:nvPr/>
          </p:nvSpPr>
          <p:spPr>
            <a:xfrm>
              <a:off x="7387058" y="3140961"/>
              <a:ext cx="741733" cy="1351388"/>
            </a:xfrm>
            <a:custGeom>
              <a:avLst/>
              <a:gdLst/>
              <a:ahLst/>
              <a:cxnLst/>
              <a:rect l="l" t="t" r="r" b="b"/>
              <a:pathLst>
                <a:path w="16067" h="29273" extrusionOk="0">
                  <a:moveTo>
                    <a:pt x="33" y="1"/>
                  </a:moveTo>
                  <a:cubicBezTo>
                    <a:pt x="31" y="1"/>
                    <a:pt x="29" y="1"/>
                    <a:pt x="27" y="1"/>
                  </a:cubicBezTo>
                  <a:cubicBezTo>
                    <a:pt x="10" y="6"/>
                    <a:pt x="1" y="23"/>
                    <a:pt x="5" y="39"/>
                  </a:cubicBezTo>
                  <a:cubicBezTo>
                    <a:pt x="739" y="2757"/>
                    <a:pt x="1639" y="5426"/>
                    <a:pt x="2643" y="8055"/>
                  </a:cubicBezTo>
                  <a:cubicBezTo>
                    <a:pt x="3144" y="9370"/>
                    <a:pt x="3675" y="10673"/>
                    <a:pt x="4235" y="11965"/>
                  </a:cubicBezTo>
                  <a:cubicBezTo>
                    <a:pt x="4795" y="13256"/>
                    <a:pt x="5381" y="14537"/>
                    <a:pt x="6018" y="15792"/>
                  </a:cubicBezTo>
                  <a:cubicBezTo>
                    <a:pt x="6652" y="17050"/>
                    <a:pt x="7320" y="18290"/>
                    <a:pt x="8038" y="19501"/>
                  </a:cubicBezTo>
                  <a:cubicBezTo>
                    <a:pt x="8753" y="20714"/>
                    <a:pt x="9505" y="21907"/>
                    <a:pt x="10324" y="23053"/>
                  </a:cubicBezTo>
                  <a:cubicBezTo>
                    <a:pt x="11141" y="24200"/>
                    <a:pt x="11997" y="25322"/>
                    <a:pt x="12947" y="26363"/>
                  </a:cubicBezTo>
                  <a:cubicBezTo>
                    <a:pt x="13896" y="27405"/>
                    <a:pt x="14911" y="28387"/>
                    <a:pt x="16012" y="29266"/>
                  </a:cubicBezTo>
                  <a:cubicBezTo>
                    <a:pt x="16017" y="29271"/>
                    <a:pt x="16024" y="29273"/>
                    <a:pt x="16031" y="29273"/>
                  </a:cubicBezTo>
                  <a:cubicBezTo>
                    <a:pt x="16040" y="29273"/>
                    <a:pt x="16049" y="29269"/>
                    <a:pt x="16055" y="29261"/>
                  </a:cubicBezTo>
                  <a:cubicBezTo>
                    <a:pt x="16066" y="29248"/>
                    <a:pt x="16064" y="29229"/>
                    <a:pt x="16051" y="29218"/>
                  </a:cubicBezTo>
                  <a:cubicBezTo>
                    <a:pt x="14968" y="28323"/>
                    <a:pt x="13974" y="27328"/>
                    <a:pt x="13046" y="26276"/>
                  </a:cubicBezTo>
                  <a:cubicBezTo>
                    <a:pt x="12111" y="25229"/>
                    <a:pt x="11261" y="24109"/>
                    <a:pt x="10455" y="22961"/>
                  </a:cubicBezTo>
                  <a:cubicBezTo>
                    <a:pt x="9646" y="21815"/>
                    <a:pt x="8903" y="20622"/>
                    <a:pt x="8198" y="19409"/>
                  </a:cubicBezTo>
                  <a:cubicBezTo>
                    <a:pt x="7489" y="18197"/>
                    <a:pt x="6830" y="16956"/>
                    <a:pt x="6205" y="15699"/>
                  </a:cubicBezTo>
                  <a:cubicBezTo>
                    <a:pt x="4943" y="13191"/>
                    <a:pt x="3818" y="10613"/>
                    <a:pt x="2796" y="7996"/>
                  </a:cubicBezTo>
                  <a:cubicBezTo>
                    <a:pt x="2287" y="6687"/>
                    <a:pt x="1806" y="5367"/>
                    <a:pt x="1353" y="4036"/>
                  </a:cubicBezTo>
                  <a:cubicBezTo>
                    <a:pt x="894" y="2710"/>
                    <a:pt x="453" y="1373"/>
                    <a:pt x="65" y="24"/>
                  </a:cubicBezTo>
                  <a:cubicBezTo>
                    <a:pt x="61" y="9"/>
                    <a:pt x="47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3;p52">
              <a:extLst>
                <a:ext uri="{FF2B5EF4-FFF2-40B4-BE49-F238E27FC236}">
                  <a16:creationId xmlns:a16="http://schemas.microsoft.com/office/drawing/2014/main" id="{E75FA04C-A7D1-C78B-2A69-D99461114DEF}"/>
                </a:ext>
              </a:extLst>
            </p:cNvPr>
            <p:cNvSpPr/>
            <p:nvPr/>
          </p:nvSpPr>
          <p:spPr>
            <a:xfrm>
              <a:off x="7708141" y="3140961"/>
              <a:ext cx="595159" cy="1358174"/>
            </a:xfrm>
            <a:custGeom>
              <a:avLst/>
              <a:gdLst/>
              <a:ahLst/>
              <a:cxnLst/>
              <a:rect l="l" t="t" r="r" b="b"/>
              <a:pathLst>
                <a:path w="12892" h="29420" extrusionOk="0">
                  <a:moveTo>
                    <a:pt x="34" y="1"/>
                  </a:moveTo>
                  <a:cubicBezTo>
                    <a:pt x="32" y="1"/>
                    <a:pt x="30" y="1"/>
                    <a:pt x="29" y="1"/>
                  </a:cubicBezTo>
                  <a:cubicBezTo>
                    <a:pt x="12" y="5"/>
                    <a:pt x="1" y="21"/>
                    <a:pt x="4" y="38"/>
                  </a:cubicBezTo>
                  <a:cubicBezTo>
                    <a:pt x="263" y="1364"/>
                    <a:pt x="565" y="2680"/>
                    <a:pt x="889" y="3990"/>
                  </a:cubicBezTo>
                  <a:cubicBezTo>
                    <a:pt x="1220" y="5299"/>
                    <a:pt x="1578" y="6601"/>
                    <a:pt x="1961" y="7896"/>
                  </a:cubicBezTo>
                  <a:cubicBezTo>
                    <a:pt x="2344" y="9191"/>
                    <a:pt x="2753" y="10478"/>
                    <a:pt x="3190" y="11757"/>
                  </a:cubicBezTo>
                  <a:cubicBezTo>
                    <a:pt x="3626" y="13035"/>
                    <a:pt x="4082" y="14307"/>
                    <a:pt x="4591" y="15558"/>
                  </a:cubicBezTo>
                  <a:cubicBezTo>
                    <a:pt x="5096" y="16811"/>
                    <a:pt x="5629" y="18054"/>
                    <a:pt x="6210" y="19275"/>
                  </a:cubicBezTo>
                  <a:cubicBezTo>
                    <a:pt x="6788" y="20496"/>
                    <a:pt x="7398" y="21703"/>
                    <a:pt x="8071" y="22875"/>
                  </a:cubicBezTo>
                  <a:cubicBezTo>
                    <a:pt x="8744" y="24047"/>
                    <a:pt x="9448" y="25203"/>
                    <a:pt x="10244" y="26296"/>
                  </a:cubicBezTo>
                  <a:cubicBezTo>
                    <a:pt x="11038" y="27390"/>
                    <a:pt x="11894" y="28440"/>
                    <a:pt x="12835" y="29410"/>
                  </a:cubicBezTo>
                  <a:cubicBezTo>
                    <a:pt x="12842" y="29416"/>
                    <a:pt x="12850" y="29419"/>
                    <a:pt x="12858" y="29419"/>
                  </a:cubicBezTo>
                  <a:cubicBezTo>
                    <a:pt x="12866" y="29419"/>
                    <a:pt x="12874" y="29417"/>
                    <a:pt x="12880" y="29411"/>
                  </a:cubicBezTo>
                  <a:cubicBezTo>
                    <a:pt x="12892" y="29399"/>
                    <a:pt x="12892" y="29379"/>
                    <a:pt x="12881" y="29367"/>
                  </a:cubicBezTo>
                  <a:cubicBezTo>
                    <a:pt x="11959" y="28383"/>
                    <a:pt x="11124" y="27323"/>
                    <a:pt x="10352" y="26220"/>
                  </a:cubicBezTo>
                  <a:cubicBezTo>
                    <a:pt x="9571" y="25122"/>
                    <a:pt x="8872" y="23969"/>
                    <a:pt x="8211" y="22796"/>
                  </a:cubicBezTo>
                  <a:cubicBezTo>
                    <a:pt x="7547" y="21624"/>
                    <a:pt x="6947" y="20417"/>
                    <a:pt x="6377" y="19196"/>
                  </a:cubicBezTo>
                  <a:cubicBezTo>
                    <a:pt x="5805" y="17976"/>
                    <a:pt x="5281" y="16733"/>
                    <a:pt x="4785" y="15481"/>
                  </a:cubicBezTo>
                  <a:cubicBezTo>
                    <a:pt x="3784" y="12979"/>
                    <a:pt x="2904" y="10428"/>
                    <a:pt x="2119" y="7849"/>
                  </a:cubicBezTo>
                  <a:cubicBezTo>
                    <a:pt x="1728" y="6558"/>
                    <a:pt x="1363" y="5261"/>
                    <a:pt x="1022" y="3955"/>
                  </a:cubicBezTo>
                  <a:cubicBezTo>
                    <a:pt x="677" y="2653"/>
                    <a:pt x="347" y="1345"/>
                    <a:pt x="65" y="26"/>
                  </a:cubicBezTo>
                  <a:cubicBezTo>
                    <a:pt x="62" y="11"/>
                    <a:pt x="49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204;p52">
              <a:extLst>
                <a:ext uri="{FF2B5EF4-FFF2-40B4-BE49-F238E27FC236}">
                  <a16:creationId xmlns:a16="http://schemas.microsoft.com/office/drawing/2014/main" id="{36081463-92B8-59A3-048C-CD94770A2910}"/>
                </a:ext>
              </a:extLst>
            </p:cNvPr>
            <p:cNvGrpSpPr/>
            <p:nvPr/>
          </p:nvGrpSpPr>
          <p:grpSpPr>
            <a:xfrm>
              <a:off x="7186698" y="3067050"/>
              <a:ext cx="618288" cy="1455675"/>
              <a:chOff x="7186698" y="3067050"/>
              <a:chExt cx="618288" cy="1455675"/>
            </a:xfrm>
          </p:grpSpPr>
          <p:sp>
            <p:nvSpPr>
              <p:cNvPr id="20" name="Google Shape;1205;p52">
                <a:extLst>
                  <a:ext uri="{FF2B5EF4-FFF2-40B4-BE49-F238E27FC236}">
                    <a16:creationId xmlns:a16="http://schemas.microsoft.com/office/drawing/2014/main" id="{6FDEF56C-F69A-3667-6BC0-F0F3A23EDD1C}"/>
                  </a:ext>
                </a:extLst>
              </p:cNvPr>
              <p:cNvSpPr/>
              <p:nvPr/>
            </p:nvSpPr>
            <p:spPr>
              <a:xfrm>
                <a:off x="7480636" y="3067050"/>
                <a:ext cx="30377" cy="145567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31532" extrusionOk="0">
                    <a:moveTo>
                      <a:pt x="329" y="0"/>
                    </a:moveTo>
                    <a:cubicBezTo>
                      <a:pt x="149" y="0"/>
                      <a:pt x="1" y="219"/>
                      <a:pt x="1" y="489"/>
                    </a:cubicBezTo>
                    <a:lnTo>
                      <a:pt x="1" y="31044"/>
                    </a:lnTo>
                    <a:cubicBezTo>
                      <a:pt x="1" y="31314"/>
                      <a:pt x="149" y="31531"/>
                      <a:pt x="329" y="31531"/>
                    </a:cubicBezTo>
                    <a:cubicBezTo>
                      <a:pt x="511" y="31531"/>
                      <a:pt x="658" y="31314"/>
                      <a:pt x="658" y="31044"/>
                    </a:cubicBezTo>
                    <a:lnTo>
                      <a:pt x="658" y="489"/>
                    </a:lnTo>
                    <a:cubicBezTo>
                      <a:pt x="658" y="219"/>
                      <a:pt x="511" y="0"/>
                      <a:pt x="3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06;p52">
                <a:extLst>
                  <a:ext uri="{FF2B5EF4-FFF2-40B4-BE49-F238E27FC236}">
                    <a16:creationId xmlns:a16="http://schemas.microsoft.com/office/drawing/2014/main" id="{8FC4D4D0-F9BA-E4C1-9401-0F5ECA991791}"/>
                  </a:ext>
                </a:extLst>
              </p:cNvPr>
              <p:cNvSpPr/>
              <p:nvPr/>
            </p:nvSpPr>
            <p:spPr>
              <a:xfrm>
                <a:off x="7186698" y="3126419"/>
                <a:ext cx="618288" cy="45103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977" extrusionOk="0">
                    <a:moveTo>
                      <a:pt x="329" y="0"/>
                    </a:moveTo>
                    <a:cubicBezTo>
                      <a:pt x="148" y="0"/>
                      <a:pt x="1" y="219"/>
                      <a:pt x="1" y="489"/>
                    </a:cubicBezTo>
                    <a:cubicBezTo>
                      <a:pt x="1" y="758"/>
                      <a:pt x="148" y="976"/>
                      <a:pt x="329" y="976"/>
                    </a:cubicBezTo>
                    <a:lnTo>
                      <a:pt x="13064" y="976"/>
                    </a:lnTo>
                    <a:cubicBezTo>
                      <a:pt x="13246" y="976"/>
                      <a:pt x="13393" y="758"/>
                      <a:pt x="13393" y="489"/>
                    </a:cubicBezTo>
                    <a:cubicBezTo>
                      <a:pt x="13393" y="219"/>
                      <a:pt x="13245" y="0"/>
                      <a:pt x="130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07;p52">
                <a:extLst>
                  <a:ext uri="{FF2B5EF4-FFF2-40B4-BE49-F238E27FC236}">
                    <a16:creationId xmlns:a16="http://schemas.microsoft.com/office/drawing/2014/main" id="{A7C7E884-9DA8-35F0-F145-C7CB70621599}"/>
                  </a:ext>
                </a:extLst>
              </p:cNvPr>
              <p:cNvSpPr/>
              <p:nvPr/>
            </p:nvSpPr>
            <p:spPr>
              <a:xfrm>
                <a:off x="7232218" y="3126419"/>
                <a:ext cx="527297" cy="270942"/>
              </a:xfrm>
              <a:custGeom>
                <a:avLst/>
                <a:gdLst/>
                <a:ahLst/>
                <a:cxnLst/>
                <a:rect l="l" t="t" r="r" b="b"/>
                <a:pathLst>
                  <a:path w="11422" h="5869" extrusionOk="0">
                    <a:moveTo>
                      <a:pt x="11046" y="0"/>
                    </a:moveTo>
                    <a:cubicBezTo>
                      <a:pt x="10988" y="0"/>
                      <a:pt x="10930" y="23"/>
                      <a:pt x="10876" y="71"/>
                    </a:cubicBezTo>
                    <a:lnTo>
                      <a:pt x="5704" y="4727"/>
                    </a:lnTo>
                    <a:lnTo>
                      <a:pt x="545" y="72"/>
                    </a:lnTo>
                    <a:cubicBezTo>
                      <a:pt x="492" y="24"/>
                      <a:pt x="433" y="1"/>
                      <a:pt x="375" y="1"/>
                    </a:cubicBezTo>
                    <a:cubicBezTo>
                      <a:pt x="264" y="1"/>
                      <a:pt x="156" y="84"/>
                      <a:pt x="94" y="235"/>
                    </a:cubicBezTo>
                    <a:cubicBezTo>
                      <a:pt x="0" y="465"/>
                      <a:pt x="49" y="766"/>
                      <a:pt x="204" y="905"/>
                    </a:cubicBezTo>
                    <a:lnTo>
                      <a:pt x="5704" y="5868"/>
                    </a:lnTo>
                    <a:lnTo>
                      <a:pt x="11216" y="905"/>
                    </a:lnTo>
                    <a:cubicBezTo>
                      <a:pt x="11372" y="766"/>
                      <a:pt x="11421" y="466"/>
                      <a:pt x="11327" y="235"/>
                    </a:cubicBezTo>
                    <a:cubicBezTo>
                      <a:pt x="11266" y="84"/>
                      <a:pt x="11157" y="0"/>
                      <a:pt x="11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08;p52">
                <a:extLst>
                  <a:ext uri="{FF2B5EF4-FFF2-40B4-BE49-F238E27FC236}">
                    <a16:creationId xmlns:a16="http://schemas.microsoft.com/office/drawing/2014/main" id="{073586D2-6237-3E5F-3D95-E8E2706B7BAE}"/>
                  </a:ext>
                </a:extLst>
              </p:cNvPr>
              <p:cNvSpPr/>
              <p:nvPr/>
            </p:nvSpPr>
            <p:spPr>
              <a:xfrm>
                <a:off x="7186698" y="3440162"/>
                <a:ext cx="618288" cy="45103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977" extrusionOk="0">
                    <a:moveTo>
                      <a:pt x="329" y="0"/>
                    </a:moveTo>
                    <a:cubicBezTo>
                      <a:pt x="148" y="0"/>
                      <a:pt x="1" y="219"/>
                      <a:pt x="1" y="488"/>
                    </a:cubicBezTo>
                    <a:cubicBezTo>
                      <a:pt x="1" y="757"/>
                      <a:pt x="148" y="976"/>
                      <a:pt x="329" y="976"/>
                    </a:cubicBezTo>
                    <a:lnTo>
                      <a:pt x="13064" y="976"/>
                    </a:lnTo>
                    <a:cubicBezTo>
                      <a:pt x="13246" y="976"/>
                      <a:pt x="13393" y="757"/>
                      <a:pt x="13393" y="488"/>
                    </a:cubicBezTo>
                    <a:cubicBezTo>
                      <a:pt x="13393" y="219"/>
                      <a:pt x="13245" y="0"/>
                      <a:pt x="130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09;p52">
                <a:extLst>
                  <a:ext uri="{FF2B5EF4-FFF2-40B4-BE49-F238E27FC236}">
                    <a16:creationId xmlns:a16="http://schemas.microsoft.com/office/drawing/2014/main" id="{9AB7F7FD-EEC1-7FA5-30AB-F2C4F30B2CEA}"/>
                  </a:ext>
                </a:extLst>
              </p:cNvPr>
              <p:cNvSpPr/>
              <p:nvPr/>
            </p:nvSpPr>
            <p:spPr>
              <a:xfrm>
                <a:off x="7232218" y="3440162"/>
                <a:ext cx="527297" cy="270942"/>
              </a:xfrm>
              <a:custGeom>
                <a:avLst/>
                <a:gdLst/>
                <a:ahLst/>
                <a:cxnLst/>
                <a:rect l="l" t="t" r="r" b="b"/>
                <a:pathLst>
                  <a:path w="11422" h="5869" extrusionOk="0">
                    <a:moveTo>
                      <a:pt x="375" y="0"/>
                    </a:moveTo>
                    <a:cubicBezTo>
                      <a:pt x="264" y="0"/>
                      <a:pt x="156" y="83"/>
                      <a:pt x="94" y="235"/>
                    </a:cubicBezTo>
                    <a:cubicBezTo>
                      <a:pt x="0" y="465"/>
                      <a:pt x="49" y="766"/>
                      <a:pt x="204" y="905"/>
                    </a:cubicBezTo>
                    <a:lnTo>
                      <a:pt x="5704" y="5868"/>
                    </a:lnTo>
                    <a:lnTo>
                      <a:pt x="11216" y="905"/>
                    </a:lnTo>
                    <a:cubicBezTo>
                      <a:pt x="11372" y="766"/>
                      <a:pt x="11421" y="466"/>
                      <a:pt x="11327" y="235"/>
                    </a:cubicBezTo>
                    <a:cubicBezTo>
                      <a:pt x="11266" y="83"/>
                      <a:pt x="11157" y="0"/>
                      <a:pt x="11047" y="0"/>
                    </a:cubicBezTo>
                    <a:cubicBezTo>
                      <a:pt x="10988" y="0"/>
                      <a:pt x="10930" y="23"/>
                      <a:pt x="10876" y="71"/>
                    </a:cubicBezTo>
                    <a:lnTo>
                      <a:pt x="5704" y="4727"/>
                    </a:lnTo>
                    <a:lnTo>
                      <a:pt x="545" y="71"/>
                    </a:lnTo>
                    <a:cubicBezTo>
                      <a:pt x="492" y="23"/>
                      <a:pt x="433" y="0"/>
                      <a:pt x="3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10;p52">
                <a:extLst>
                  <a:ext uri="{FF2B5EF4-FFF2-40B4-BE49-F238E27FC236}">
                    <a16:creationId xmlns:a16="http://schemas.microsoft.com/office/drawing/2014/main" id="{BD672CCE-5141-706D-7FEE-92881CD2F06F}"/>
                  </a:ext>
                </a:extLst>
              </p:cNvPr>
              <p:cNvSpPr/>
              <p:nvPr/>
            </p:nvSpPr>
            <p:spPr>
              <a:xfrm>
                <a:off x="7231941" y="3109384"/>
                <a:ext cx="50551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30" extrusionOk="0">
                    <a:moveTo>
                      <a:pt x="548" y="1"/>
                    </a:moveTo>
                    <a:cubicBezTo>
                      <a:pt x="246" y="1"/>
                      <a:pt x="1" y="231"/>
                      <a:pt x="1" y="515"/>
                    </a:cubicBezTo>
                    <a:cubicBezTo>
                      <a:pt x="1" y="799"/>
                      <a:pt x="246" y="1030"/>
                      <a:pt x="548" y="1030"/>
                    </a:cubicBezTo>
                    <a:cubicBezTo>
                      <a:pt x="850" y="1030"/>
                      <a:pt x="1095" y="799"/>
                      <a:pt x="1095" y="515"/>
                    </a:cubicBezTo>
                    <a:cubicBezTo>
                      <a:pt x="1095" y="231"/>
                      <a:pt x="850" y="1"/>
                      <a:pt x="5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11;p52">
                <a:extLst>
                  <a:ext uri="{FF2B5EF4-FFF2-40B4-BE49-F238E27FC236}">
                    <a16:creationId xmlns:a16="http://schemas.microsoft.com/office/drawing/2014/main" id="{43F56A56-7C3B-C0A4-FADB-D88580339107}"/>
                  </a:ext>
                </a:extLst>
              </p:cNvPr>
              <p:cNvSpPr/>
              <p:nvPr/>
            </p:nvSpPr>
            <p:spPr>
              <a:xfrm>
                <a:off x="7380549" y="3109384"/>
                <a:ext cx="50551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30" extrusionOk="0">
                    <a:moveTo>
                      <a:pt x="547" y="1"/>
                    </a:moveTo>
                    <a:cubicBezTo>
                      <a:pt x="245" y="1"/>
                      <a:pt x="0" y="231"/>
                      <a:pt x="0" y="515"/>
                    </a:cubicBezTo>
                    <a:cubicBezTo>
                      <a:pt x="0" y="799"/>
                      <a:pt x="245" y="1030"/>
                      <a:pt x="547" y="1030"/>
                    </a:cubicBezTo>
                    <a:cubicBezTo>
                      <a:pt x="849" y="1030"/>
                      <a:pt x="1094" y="799"/>
                      <a:pt x="1094" y="515"/>
                    </a:cubicBezTo>
                    <a:cubicBezTo>
                      <a:pt x="1094" y="231"/>
                      <a:pt x="849" y="1"/>
                      <a:pt x="5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12;p52">
                <a:extLst>
                  <a:ext uri="{FF2B5EF4-FFF2-40B4-BE49-F238E27FC236}">
                    <a16:creationId xmlns:a16="http://schemas.microsoft.com/office/drawing/2014/main" id="{B2EDFCD9-79F0-1677-43A0-05E3E8C6AA96}"/>
                  </a:ext>
                </a:extLst>
              </p:cNvPr>
              <p:cNvSpPr/>
              <p:nvPr/>
            </p:nvSpPr>
            <p:spPr>
              <a:xfrm>
                <a:off x="7551316" y="3107861"/>
                <a:ext cx="47642" cy="50551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95" extrusionOk="0">
                    <a:moveTo>
                      <a:pt x="516" y="1"/>
                    </a:moveTo>
                    <a:cubicBezTo>
                      <a:pt x="232" y="1"/>
                      <a:pt x="1" y="246"/>
                      <a:pt x="1" y="548"/>
                    </a:cubicBezTo>
                    <a:cubicBezTo>
                      <a:pt x="1" y="851"/>
                      <a:pt x="232" y="1095"/>
                      <a:pt x="516" y="1095"/>
                    </a:cubicBezTo>
                    <a:cubicBezTo>
                      <a:pt x="800" y="1095"/>
                      <a:pt x="1031" y="851"/>
                      <a:pt x="1031" y="548"/>
                    </a:cubicBezTo>
                    <a:cubicBezTo>
                      <a:pt x="1031" y="246"/>
                      <a:pt x="800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13;p52">
                <a:extLst>
                  <a:ext uri="{FF2B5EF4-FFF2-40B4-BE49-F238E27FC236}">
                    <a16:creationId xmlns:a16="http://schemas.microsoft.com/office/drawing/2014/main" id="{50BFC0F1-9102-93CC-B086-B746344C404F}"/>
                  </a:ext>
                </a:extLst>
              </p:cNvPr>
              <p:cNvSpPr/>
              <p:nvPr/>
            </p:nvSpPr>
            <p:spPr>
              <a:xfrm>
                <a:off x="7705833" y="3107861"/>
                <a:ext cx="47596" cy="50551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95" extrusionOk="0">
                    <a:moveTo>
                      <a:pt x="516" y="1"/>
                    </a:moveTo>
                    <a:cubicBezTo>
                      <a:pt x="232" y="1"/>
                      <a:pt x="1" y="246"/>
                      <a:pt x="1" y="548"/>
                    </a:cubicBezTo>
                    <a:cubicBezTo>
                      <a:pt x="1" y="851"/>
                      <a:pt x="232" y="1095"/>
                      <a:pt x="516" y="1095"/>
                    </a:cubicBezTo>
                    <a:cubicBezTo>
                      <a:pt x="800" y="1095"/>
                      <a:pt x="1031" y="851"/>
                      <a:pt x="1031" y="548"/>
                    </a:cubicBezTo>
                    <a:cubicBezTo>
                      <a:pt x="1031" y="246"/>
                      <a:pt x="800" y="1"/>
                      <a:pt x="5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1" name="Google Shape;601;p34"/>
          <p:cNvSpPr txBox="1">
            <a:spLocks noGrp="1"/>
          </p:cNvSpPr>
          <p:nvPr>
            <p:ph type="title"/>
          </p:nvPr>
        </p:nvSpPr>
        <p:spPr>
          <a:xfrm>
            <a:off x="2271486" y="911018"/>
            <a:ext cx="6216981" cy="533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 err="1">
                <a:solidFill>
                  <a:srgbClr val="00B050"/>
                </a:solidFill>
              </a:rPr>
              <a:t>Get</a:t>
            </a:r>
            <a:r>
              <a:rPr lang="es-ES" sz="2600" dirty="0">
                <a:solidFill>
                  <a:srgbClr val="00B050"/>
                </a:solidFill>
              </a:rPr>
              <a:t> </a:t>
            </a:r>
            <a:r>
              <a:rPr lang="es-ES" sz="2600" dirty="0" err="1">
                <a:solidFill>
                  <a:srgbClr val="00B050"/>
                </a:solidFill>
              </a:rPr>
              <a:t>Weather</a:t>
            </a:r>
            <a:r>
              <a:rPr lang="es-ES" sz="2600" dirty="0">
                <a:solidFill>
                  <a:srgbClr val="00B050"/>
                </a:solidFill>
              </a:rPr>
              <a:t> Data </a:t>
            </a:r>
            <a:r>
              <a:rPr lang="es-ES" sz="2600" dirty="0" err="1">
                <a:solidFill>
                  <a:srgbClr val="00B050"/>
                </a:solidFill>
              </a:rPr>
              <a:t>from</a:t>
            </a:r>
            <a:r>
              <a:rPr lang="es-ES" sz="2600" dirty="0">
                <a:solidFill>
                  <a:srgbClr val="00B050"/>
                </a:solidFill>
              </a:rPr>
              <a:t> </a:t>
            </a:r>
            <a:r>
              <a:rPr lang="es-ES" sz="2600" dirty="0" err="1">
                <a:solidFill>
                  <a:srgbClr val="00B050"/>
                </a:solidFill>
              </a:rPr>
              <a:t>Providers</a:t>
            </a:r>
            <a:endParaRPr sz="2600" dirty="0">
              <a:solidFill>
                <a:srgbClr val="00B050"/>
              </a:solidFill>
            </a:endParaRPr>
          </a:p>
        </p:txBody>
      </p:sp>
      <p:pic>
        <p:nvPicPr>
          <p:cNvPr id="2050" name="Picture 2" descr="aemet logo | Aemetblog">
            <a:extLst>
              <a:ext uri="{FF2B5EF4-FFF2-40B4-BE49-F238E27FC236}">
                <a16:creationId xmlns:a16="http://schemas.microsoft.com/office/drawing/2014/main" id="{5A89C7E6-5725-8EE0-F61C-A4C98F58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21" y="2329440"/>
            <a:ext cx="1010559" cy="44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DEE9F0-5011-AE8E-4A4E-5BA585A3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57" y="1691856"/>
            <a:ext cx="1455485" cy="53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open-meteo/open-meteo: Free Weather Forecast API for  non-commercial use">
            <a:extLst>
              <a:ext uri="{FF2B5EF4-FFF2-40B4-BE49-F238E27FC236}">
                <a16:creationId xmlns:a16="http://schemas.microsoft.com/office/drawing/2014/main" id="{14A0B208-401E-A303-F338-25AD4580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703" y="3526925"/>
            <a:ext cx="618804" cy="6188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D74C767-CFB6-75F7-DE9F-F814AC207474}"/>
              </a:ext>
            </a:extLst>
          </p:cNvPr>
          <p:cNvSpPr txBox="1"/>
          <p:nvPr/>
        </p:nvSpPr>
        <p:spPr>
          <a:xfrm>
            <a:off x="4950974" y="425751"/>
            <a:ext cx="3562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solidFill>
                  <a:srgbClr val="E68900"/>
                </a:solidFill>
                <a:latin typeface="Goldman" panose="020B0604020202020204" charset="0"/>
              </a:rPr>
              <a:t>CURRENT PROGRESS</a:t>
            </a:r>
          </a:p>
        </p:txBody>
      </p:sp>
      <p:pic>
        <p:nvPicPr>
          <p:cNvPr id="1026" name="Picture 2" descr="Historia Y Significado Del Logo De Iberdrola">
            <a:extLst>
              <a:ext uri="{FF2B5EF4-FFF2-40B4-BE49-F238E27FC236}">
                <a16:creationId xmlns:a16="http://schemas.microsoft.com/office/drawing/2014/main" id="{4D131E6D-DE3C-A7D4-EC88-2DB0D877C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45" y="2893287"/>
            <a:ext cx="643392" cy="5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C2EEA9E6-BACA-4811-67E0-1CC698B27C38}"/>
              </a:ext>
            </a:extLst>
          </p:cNvPr>
          <p:cNvSpPr txBox="1"/>
          <p:nvPr/>
        </p:nvSpPr>
        <p:spPr>
          <a:xfrm>
            <a:off x="6980640" y="3001084"/>
            <a:ext cx="130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err="1">
                <a:solidFill>
                  <a:srgbClr val="00B0F0"/>
                </a:solidFill>
                <a:latin typeface="Abadi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Meteo</a:t>
            </a:r>
            <a:r>
              <a:rPr lang="es-ES" sz="1800" dirty="0" err="1">
                <a:solidFill>
                  <a:srgbClr val="00B050"/>
                </a:solidFill>
                <a:latin typeface="Abadi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Flow</a:t>
            </a:r>
            <a:endParaRPr lang="es-ES" sz="1800" dirty="0">
              <a:solidFill>
                <a:srgbClr val="00B050"/>
              </a:solidFill>
              <a:latin typeface="Abadi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50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915882" y="1050563"/>
            <a:ext cx="304520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00B05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00B05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Stabilize the Output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821600" y="3402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rgbClr val="E68900"/>
                </a:solidFill>
              </a:rPr>
              <a:t>NEXT STEPS</a:t>
            </a:r>
            <a:endParaRPr sz="2200" dirty="0">
              <a:solidFill>
                <a:srgbClr val="E68900"/>
              </a:solidFill>
            </a:endParaRPr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5532737" y="1494970"/>
            <a:ext cx="3045205" cy="1681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Grid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 </a:t>
            </a:r>
            <a:r>
              <a:rPr lang="es-ES" dirty="0" err="1"/>
              <a:t>Needs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Thermal</a:t>
            </a:r>
            <a:r>
              <a:rPr lang="es-ES" dirty="0"/>
              <a:t> </a:t>
            </a:r>
            <a:r>
              <a:rPr lang="es-ES" dirty="0" err="1"/>
              <a:t>Inertia</a:t>
            </a:r>
            <a:r>
              <a:rPr lang="es-ES" dirty="0"/>
              <a:t> (</a:t>
            </a:r>
            <a:r>
              <a:rPr lang="el-GR" sz="1600" dirty="0"/>
              <a:t>τ</a:t>
            </a:r>
            <a:r>
              <a:rPr lang="es-ES" dirty="0"/>
              <a:t> = 10-20min)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2"/>
          </p:nvPr>
        </p:nvSpPr>
        <p:spPr>
          <a:xfrm>
            <a:off x="1229817" y="1665771"/>
            <a:ext cx="3241149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Accurracy</a:t>
            </a:r>
            <a:r>
              <a:rPr lang="es-ES" dirty="0"/>
              <a:t> </a:t>
            </a:r>
            <a:r>
              <a:rPr lang="es-ES" dirty="0" err="1"/>
              <a:t>Comparison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Comparison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Field </a:t>
            </a:r>
            <a:r>
              <a:rPr lang="es-ES" dirty="0" err="1"/>
              <a:t>Devices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Comparison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Providers</a:t>
            </a:r>
            <a:endParaRPr lang="es-ES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922380" y="1299239"/>
            <a:ext cx="324114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Weather and Results Comparison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3078" name="Picture 6" descr="Diagrama de caja - DATAtab">
            <a:extLst>
              <a:ext uri="{FF2B5EF4-FFF2-40B4-BE49-F238E27FC236}">
                <a16:creationId xmlns:a16="http://schemas.microsoft.com/office/drawing/2014/main" id="{540C986C-FF4C-533F-CDBA-AD97FFAAA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32" y="2599929"/>
            <a:ext cx="2792646" cy="193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FF2BEF5-8C06-1B48-C3B4-035C635E7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556" y="2380343"/>
            <a:ext cx="4073858" cy="215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1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 txBox="1">
            <a:spLocks noGrp="1"/>
          </p:cNvSpPr>
          <p:nvPr>
            <p:ph type="ctrTitle"/>
          </p:nvPr>
        </p:nvSpPr>
        <p:spPr>
          <a:xfrm>
            <a:off x="713224" y="1084425"/>
            <a:ext cx="5138936" cy="23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Dynamic Line Rating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00B050"/>
                </a:solidFill>
              </a:rPr>
              <a:t>without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field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devices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553" name="Google Shape;553;p30"/>
          <p:cNvSpPr txBox="1">
            <a:spLocks noGrp="1"/>
          </p:cNvSpPr>
          <p:nvPr>
            <p:ph type="subTitle" idx="1"/>
          </p:nvPr>
        </p:nvSpPr>
        <p:spPr>
          <a:xfrm>
            <a:off x="212481" y="3431025"/>
            <a:ext cx="3394319" cy="9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s-ES" sz="1600" dirty="0">
                <a:cs typeface="Arial"/>
              </a:rPr>
              <a:t> David Carnicero Príncipe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Director: Jesús Varela Sanz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Co-director</a:t>
            </a:r>
            <a:r>
              <a:rPr lang="es-ES" sz="1600" dirty="0">
                <a:cs typeface="Arial"/>
              </a:rPr>
              <a:t>: </a:t>
            </a:r>
            <a:r>
              <a:rPr lang="es-ES" sz="1600" dirty="0" err="1">
                <a:cs typeface="Arial"/>
              </a:rPr>
              <a:t>Matteo</a:t>
            </a: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Troncia</a:t>
            </a:r>
            <a:endParaRPr lang="es-ES" sz="1600" dirty="0">
              <a:cs typeface="Arial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5130300" y="864125"/>
            <a:ext cx="3741775" cy="6831503"/>
          </a:xfrm>
          <a:custGeom>
            <a:avLst/>
            <a:gdLst/>
            <a:ahLst/>
            <a:cxnLst/>
            <a:rect l="l" t="t" r="r" b="b"/>
            <a:pathLst>
              <a:path w="39412" h="71956" extrusionOk="0">
                <a:moveTo>
                  <a:pt x="26435" y="5219"/>
                </a:moveTo>
                <a:cubicBezTo>
                  <a:pt x="26414" y="5447"/>
                  <a:pt x="26391" y="5674"/>
                  <a:pt x="26366" y="5900"/>
                </a:cubicBezTo>
                <a:lnTo>
                  <a:pt x="24728" y="5219"/>
                </a:lnTo>
                <a:close/>
                <a:moveTo>
                  <a:pt x="36617" y="5219"/>
                </a:moveTo>
                <a:lnTo>
                  <a:pt x="34266" y="6197"/>
                </a:lnTo>
                <a:cubicBezTo>
                  <a:pt x="34307" y="5875"/>
                  <a:pt x="34344" y="5549"/>
                  <a:pt x="34375" y="5219"/>
                </a:cubicBezTo>
                <a:close/>
                <a:moveTo>
                  <a:pt x="30064" y="5219"/>
                </a:moveTo>
                <a:lnTo>
                  <a:pt x="30064" y="7439"/>
                </a:lnTo>
                <a:lnTo>
                  <a:pt x="26467" y="5942"/>
                </a:lnTo>
                <a:cubicBezTo>
                  <a:pt x="26494" y="5702"/>
                  <a:pt x="26518" y="5461"/>
                  <a:pt x="26541" y="5219"/>
                </a:cubicBezTo>
                <a:close/>
                <a:moveTo>
                  <a:pt x="34269" y="5219"/>
                </a:moveTo>
                <a:cubicBezTo>
                  <a:pt x="34236" y="5564"/>
                  <a:pt x="34198" y="5906"/>
                  <a:pt x="34154" y="6243"/>
                </a:cubicBezTo>
                <a:lnTo>
                  <a:pt x="31282" y="7439"/>
                </a:lnTo>
                <a:lnTo>
                  <a:pt x="31282" y="5219"/>
                </a:lnTo>
                <a:close/>
                <a:moveTo>
                  <a:pt x="34108" y="6587"/>
                </a:moveTo>
                <a:cubicBezTo>
                  <a:pt x="33621" y="10031"/>
                  <a:pt x="32586" y="13006"/>
                  <a:pt x="31282" y="15337"/>
                </a:cubicBezTo>
                <a:lnTo>
                  <a:pt x="31282" y="7763"/>
                </a:lnTo>
                <a:lnTo>
                  <a:pt x="34108" y="6587"/>
                </a:lnTo>
                <a:close/>
                <a:moveTo>
                  <a:pt x="20438" y="17390"/>
                </a:moveTo>
                <a:lnTo>
                  <a:pt x="20438" y="18004"/>
                </a:lnTo>
                <a:lnTo>
                  <a:pt x="19995" y="18004"/>
                </a:lnTo>
                <a:cubicBezTo>
                  <a:pt x="20128" y="17809"/>
                  <a:pt x="20260" y="17604"/>
                  <a:pt x="20389" y="17390"/>
                </a:cubicBezTo>
                <a:close/>
                <a:moveTo>
                  <a:pt x="23951" y="5218"/>
                </a:moveTo>
                <a:lnTo>
                  <a:pt x="26331" y="6210"/>
                </a:lnTo>
                <a:cubicBezTo>
                  <a:pt x="25896" y="9839"/>
                  <a:pt x="24941" y="13226"/>
                  <a:pt x="23593" y="15872"/>
                </a:cubicBezTo>
                <a:cubicBezTo>
                  <a:pt x="23456" y="16140"/>
                  <a:pt x="23316" y="16400"/>
                  <a:pt x="23172" y="16651"/>
                </a:cubicBezTo>
                <a:cubicBezTo>
                  <a:pt x="23051" y="16583"/>
                  <a:pt x="22910" y="16544"/>
                  <a:pt x="22761" y="16544"/>
                </a:cubicBezTo>
                <a:cubicBezTo>
                  <a:pt x="22293" y="16544"/>
                  <a:pt x="21914" y="16923"/>
                  <a:pt x="21914" y="17390"/>
                </a:cubicBezTo>
                <a:lnTo>
                  <a:pt x="22645" y="17390"/>
                </a:lnTo>
                <a:lnTo>
                  <a:pt x="22645" y="17507"/>
                </a:lnTo>
                <a:cubicBezTo>
                  <a:pt x="22532" y="17679"/>
                  <a:pt x="22418" y="17844"/>
                  <a:pt x="22302" y="18004"/>
                </a:cubicBezTo>
                <a:lnTo>
                  <a:pt x="20668" y="18004"/>
                </a:lnTo>
                <a:lnTo>
                  <a:pt x="20668" y="17390"/>
                </a:lnTo>
                <a:lnTo>
                  <a:pt x="21399" y="17390"/>
                </a:lnTo>
                <a:cubicBezTo>
                  <a:pt x="21399" y="17024"/>
                  <a:pt x="21166" y="16713"/>
                  <a:pt x="20841" y="16595"/>
                </a:cubicBezTo>
                <a:cubicBezTo>
                  <a:pt x="20957" y="16378"/>
                  <a:pt x="21071" y="16154"/>
                  <a:pt x="21183" y="15922"/>
                </a:cubicBezTo>
                <a:cubicBezTo>
                  <a:pt x="22577" y="13043"/>
                  <a:pt x="23537" y="9257"/>
                  <a:pt x="23906" y="5218"/>
                </a:cubicBezTo>
                <a:close/>
                <a:moveTo>
                  <a:pt x="22645" y="17705"/>
                </a:moveTo>
                <a:lnTo>
                  <a:pt x="22645" y="18005"/>
                </a:lnTo>
                <a:lnTo>
                  <a:pt x="22437" y="18005"/>
                </a:lnTo>
                <a:cubicBezTo>
                  <a:pt x="22507" y="17906"/>
                  <a:pt x="22577" y="17806"/>
                  <a:pt x="22645" y="17705"/>
                </a:cubicBezTo>
                <a:close/>
                <a:moveTo>
                  <a:pt x="37183" y="5306"/>
                </a:moveTo>
                <a:cubicBezTo>
                  <a:pt x="36576" y="11373"/>
                  <a:pt x="34103" y="16160"/>
                  <a:pt x="31282" y="18753"/>
                </a:cubicBezTo>
                <a:lnTo>
                  <a:pt x="31282" y="15545"/>
                </a:lnTo>
                <a:cubicBezTo>
                  <a:pt x="32644" y="13165"/>
                  <a:pt x="33724" y="10100"/>
                  <a:pt x="34221" y="6539"/>
                </a:cubicBezTo>
                <a:lnTo>
                  <a:pt x="37183" y="5306"/>
                </a:lnTo>
                <a:close/>
                <a:moveTo>
                  <a:pt x="22128" y="18853"/>
                </a:moveTo>
                <a:lnTo>
                  <a:pt x="21574" y="19084"/>
                </a:lnTo>
                <a:cubicBezTo>
                  <a:pt x="21642" y="19009"/>
                  <a:pt x="21711" y="18933"/>
                  <a:pt x="21778" y="18853"/>
                </a:cubicBezTo>
                <a:close/>
                <a:moveTo>
                  <a:pt x="21627" y="18853"/>
                </a:moveTo>
                <a:cubicBezTo>
                  <a:pt x="21526" y="18968"/>
                  <a:pt x="21426" y="19077"/>
                  <a:pt x="21324" y="19183"/>
                </a:cubicBezTo>
                <a:cubicBezTo>
                  <a:pt x="21243" y="19077"/>
                  <a:pt x="21164" y="18968"/>
                  <a:pt x="21086" y="18853"/>
                </a:cubicBezTo>
                <a:close/>
                <a:moveTo>
                  <a:pt x="14353" y="18853"/>
                </a:moveTo>
                <a:cubicBezTo>
                  <a:pt x="14317" y="19035"/>
                  <a:pt x="14280" y="19215"/>
                  <a:pt x="14242" y="19394"/>
                </a:cubicBezTo>
                <a:lnTo>
                  <a:pt x="12941" y="18853"/>
                </a:lnTo>
                <a:close/>
                <a:moveTo>
                  <a:pt x="20962" y="18853"/>
                </a:moveTo>
                <a:cubicBezTo>
                  <a:pt x="21048" y="18984"/>
                  <a:pt x="21138" y="19108"/>
                  <a:pt x="21230" y="19227"/>
                </a:cubicBezTo>
                <a:lnTo>
                  <a:pt x="20317" y="19608"/>
                </a:lnTo>
                <a:cubicBezTo>
                  <a:pt x="20374" y="19357"/>
                  <a:pt x="20427" y="19106"/>
                  <a:pt x="20478" y="18853"/>
                </a:cubicBezTo>
                <a:close/>
                <a:moveTo>
                  <a:pt x="22176" y="19084"/>
                </a:moveTo>
                <a:cubicBezTo>
                  <a:pt x="22119" y="19358"/>
                  <a:pt x="22055" y="19631"/>
                  <a:pt x="21987" y="19902"/>
                </a:cubicBezTo>
                <a:cubicBezTo>
                  <a:pt x="21811" y="19745"/>
                  <a:pt x="21641" y="19569"/>
                  <a:pt x="21478" y="19373"/>
                </a:cubicBezTo>
                <a:lnTo>
                  <a:pt x="22176" y="19084"/>
                </a:lnTo>
                <a:close/>
                <a:moveTo>
                  <a:pt x="14646" y="18853"/>
                </a:moveTo>
                <a:cubicBezTo>
                  <a:pt x="14904" y="19258"/>
                  <a:pt x="15178" y="19608"/>
                  <a:pt x="15465" y="19904"/>
                </a:cubicBezTo>
                <a:lnTo>
                  <a:pt x="14341" y="19435"/>
                </a:lnTo>
                <a:cubicBezTo>
                  <a:pt x="14383" y="19243"/>
                  <a:pt x="14422" y="19049"/>
                  <a:pt x="14460" y="18853"/>
                </a:cubicBezTo>
                <a:close/>
                <a:moveTo>
                  <a:pt x="19228" y="18853"/>
                </a:moveTo>
                <a:cubicBezTo>
                  <a:pt x="18830" y="19331"/>
                  <a:pt x="18421" y="19732"/>
                  <a:pt x="18006" y="20049"/>
                </a:cubicBezTo>
                <a:lnTo>
                  <a:pt x="18006" y="18853"/>
                </a:lnTo>
                <a:close/>
                <a:moveTo>
                  <a:pt x="20866" y="19628"/>
                </a:moveTo>
                <a:lnTo>
                  <a:pt x="20866" y="19628"/>
                </a:lnTo>
                <a:cubicBezTo>
                  <a:pt x="20637" y="19835"/>
                  <a:pt x="20406" y="20018"/>
                  <a:pt x="20175" y="20178"/>
                </a:cubicBezTo>
                <a:cubicBezTo>
                  <a:pt x="20199" y="20080"/>
                  <a:pt x="20224" y="19983"/>
                  <a:pt x="20249" y="19885"/>
                </a:cubicBezTo>
                <a:lnTo>
                  <a:pt x="20866" y="19628"/>
                </a:lnTo>
                <a:close/>
                <a:moveTo>
                  <a:pt x="12780" y="19035"/>
                </a:moveTo>
                <a:lnTo>
                  <a:pt x="14193" y="19624"/>
                </a:lnTo>
                <a:cubicBezTo>
                  <a:pt x="14139" y="19867"/>
                  <a:pt x="14081" y="20105"/>
                  <a:pt x="14021" y="20341"/>
                </a:cubicBezTo>
                <a:cubicBezTo>
                  <a:pt x="13584" y="20029"/>
                  <a:pt x="13167" y="19592"/>
                  <a:pt x="12780" y="19035"/>
                </a:cubicBezTo>
                <a:close/>
                <a:moveTo>
                  <a:pt x="17065" y="18853"/>
                </a:moveTo>
                <a:lnTo>
                  <a:pt x="17065" y="20569"/>
                </a:lnTo>
                <a:lnTo>
                  <a:pt x="15728" y="20012"/>
                </a:lnTo>
                <a:cubicBezTo>
                  <a:pt x="15391" y="19701"/>
                  <a:pt x="15070" y="19315"/>
                  <a:pt x="14770" y="18853"/>
                </a:cubicBezTo>
                <a:close/>
                <a:moveTo>
                  <a:pt x="20370" y="18853"/>
                </a:moveTo>
                <a:cubicBezTo>
                  <a:pt x="20317" y="19123"/>
                  <a:pt x="20259" y="19391"/>
                  <a:pt x="20195" y="19658"/>
                </a:cubicBezTo>
                <a:lnTo>
                  <a:pt x="18006" y="20569"/>
                </a:lnTo>
                <a:lnTo>
                  <a:pt x="18006" y="20181"/>
                </a:lnTo>
                <a:cubicBezTo>
                  <a:pt x="18468" y="19837"/>
                  <a:pt x="18924" y="19392"/>
                  <a:pt x="19365" y="18853"/>
                </a:cubicBezTo>
                <a:close/>
                <a:moveTo>
                  <a:pt x="16554" y="20606"/>
                </a:moveTo>
                <a:lnTo>
                  <a:pt x="16825" y="20719"/>
                </a:lnTo>
                <a:cubicBezTo>
                  <a:pt x="16819" y="20721"/>
                  <a:pt x="16813" y="20723"/>
                  <a:pt x="16807" y="20725"/>
                </a:cubicBezTo>
                <a:cubicBezTo>
                  <a:pt x="16722" y="20690"/>
                  <a:pt x="16638" y="20650"/>
                  <a:pt x="16554" y="20606"/>
                </a:cubicBezTo>
                <a:close/>
                <a:moveTo>
                  <a:pt x="26433" y="6252"/>
                </a:moveTo>
                <a:lnTo>
                  <a:pt x="30064" y="7763"/>
                </a:lnTo>
                <a:lnTo>
                  <a:pt x="30064" y="17227"/>
                </a:lnTo>
                <a:cubicBezTo>
                  <a:pt x="28674" y="19095"/>
                  <a:pt x="27108" y="20315"/>
                  <a:pt x="25615" y="20730"/>
                </a:cubicBezTo>
                <a:cubicBezTo>
                  <a:pt x="24679" y="20454"/>
                  <a:pt x="23854" y="19820"/>
                  <a:pt x="23188" y="18853"/>
                </a:cubicBezTo>
                <a:lnTo>
                  <a:pt x="24034" y="18853"/>
                </a:lnTo>
                <a:cubicBezTo>
                  <a:pt x="24174" y="18853"/>
                  <a:pt x="24288" y="18739"/>
                  <a:pt x="24288" y="18600"/>
                </a:cubicBezTo>
                <a:lnTo>
                  <a:pt x="24288" y="18259"/>
                </a:lnTo>
                <a:cubicBezTo>
                  <a:pt x="24288" y="18118"/>
                  <a:pt x="24174" y="18005"/>
                  <a:pt x="24034" y="18005"/>
                </a:cubicBezTo>
                <a:lnTo>
                  <a:pt x="22876" y="18005"/>
                </a:lnTo>
                <a:lnTo>
                  <a:pt x="22876" y="17390"/>
                </a:lnTo>
                <a:lnTo>
                  <a:pt x="23607" y="17390"/>
                </a:lnTo>
                <a:cubicBezTo>
                  <a:pt x="23607" y="17110"/>
                  <a:pt x="23471" y="16863"/>
                  <a:pt x="23261" y="16709"/>
                </a:cubicBezTo>
                <a:cubicBezTo>
                  <a:pt x="23406" y="16455"/>
                  <a:pt x="23548" y="16192"/>
                  <a:pt x="23687" y="15919"/>
                </a:cubicBezTo>
                <a:cubicBezTo>
                  <a:pt x="25037" y="13270"/>
                  <a:pt x="25994" y="9882"/>
                  <a:pt x="26433" y="6252"/>
                </a:cubicBezTo>
                <a:close/>
                <a:moveTo>
                  <a:pt x="16965" y="20777"/>
                </a:moveTo>
                <a:lnTo>
                  <a:pt x="17065" y="20819"/>
                </a:lnTo>
                <a:lnTo>
                  <a:pt x="17065" y="20821"/>
                </a:lnTo>
                <a:cubicBezTo>
                  <a:pt x="17027" y="20809"/>
                  <a:pt x="16990" y="20796"/>
                  <a:pt x="16952" y="20783"/>
                </a:cubicBezTo>
                <a:cubicBezTo>
                  <a:pt x="16957" y="20781"/>
                  <a:pt x="16961" y="20779"/>
                  <a:pt x="16965" y="20777"/>
                </a:cubicBezTo>
                <a:close/>
                <a:moveTo>
                  <a:pt x="30064" y="17395"/>
                </a:moveTo>
                <a:lnTo>
                  <a:pt x="30064" y="19722"/>
                </a:lnTo>
                <a:cubicBezTo>
                  <a:pt x="29294" y="20241"/>
                  <a:pt x="28517" y="20596"/>
                  <a:pt x="27757" y="20770"/>
                </a:cubicBezTo>
                <a:cubicBezTo>
                  <a:pt x="27407" y="20849"/>
                  <a:pt x="27065" y="20889"/>
                  <a:pt x="26733" y="20889"/>
                </a:cubicBezTo>
                <a:cubicBezTo>
                  <a:pt x="26416" y="20889"/>
                  <a:pt x="26107" y="20853"/>
                  <a:pt x="25809" y="20782"/>
                </a:cubicBezTo>
                <a:cubicBezTo>
                  <a:pt x="27242" y="20329"/>
                  <a:pt x="28730" y="19155"/>
                  <a:pt x="30064" y="17395"/>
                </a:cubicBezTo>
                <a:close/>
                <a:moveTo>
                  <a:pt x="23062" y="18853"/>
                </a:moveTo>
                <a:cubicBezTo>
                  <a:pt x="23710" y="19818"/>
                  <a:pt x="24513" y="20468"/>
                  <a:pt x="25423" y="20779"/>
                </a:cubicBezTo>
                <a:cubicBezTo>
                  <a:pt x="25417" y="20780"/>
                  <a:pt x="25411" y="20782"/>
                  <a:pt x="25403" y="20784"/>
                </a:cubicBezTo>
                <a:cubicBezTo>
                  <a:pt x="25086" y="20857"/>
                  <a:pt x="24776" y="20893"/>
                  <a:pt x="24474" y="20893"/>
                </a:cubicBezTo>
                <a:cubicBezTo>
                  <a:pt x="23593" y="20893"/>
                  <a:pt x="22787" y="20585"/>
                  <a:pt x="22077" y="19981"/>
                </a:cubicBezTo>
                <a:cubicBezTo>
                  <a:pt x="22156" y="19667"/>
                  <a:pt x="22228" y="19352"/>
                  <a:pt x="22293" y="19034"/>
                </a:cubicBezTo>
                <a:lnTo>
                  <a:pt x="22728" y="18853"/>
                </a:lnTo>
                <a:close/>
                <a:moveTo>
                  <a:pt x="14291" y="19665"/>
                </a:moveTo>
                <a:lnTo>
                  <a:pt x="15997" y="20374"/>
                </a:lnTo>
                <a:cubicBezTo>
                  <a:pt x="16212" y="20536"/>
                  <a:pt x="16434" y="20671"/>
                  <a:pt x="16661" y="20776"/>
                </a:cubicBezTo>
                <a:cubicBezTo>
                  <a:pt x="16571" y="20805"/>
                  <a:pt x="16482" y="20829"/>
                  <a:pt x="16393" y="20850"/>
                </a:cubicBezTo>
                <a:cubicBezTo>
                  <a:pt x="16173" y="20900"/>
                  <a:pt x="15956" y="20925"/>
                  <a:pt x="15743" y="20925"/>
                </a:cubicBezTo>
                <a:cubicBezTo>
                  <a:pt x="15176" y="20925"/>
                  <a:pt x="14630" y="20750"/>
                  <a:pt x="14114" y="20405"/>
                </a:cubicBezTo>
                <a:cubicBezTo>
                  <a:pt x="14175" y="20160"/>
                  <a:pt x="14236" y="19915"/>
                  <a:pt x="14291" y="19665"/>
                </a:cubicBezTo>
                <a:close/>
                <a:moveTo>
                  <a:pt x="20127" y="19935"/>
                </a:moveTo>
                <a:lnTo>
                  <a:pt x="20127" y="19935"/>
                </a:lnTo>
                <a:cubicBezTo>
                  <a:pt x="20100" y="20046"/>
                  <a:pt x="20071" y="20156"/>
                  <a:pt x="20041" y="20266"/>
                </a:cubicBezTo>
                <a:cubicBezTo>
                  <a:pt x="19581" y="20566"/>
                  <a:pt x="19117" y="20774"/>
                  <a:pt x="18660" y="20878"/>
                </a:cubicBezTo>
                <a:cubicBezTo>
                  <a:pt x="18439" y="20928"/>
                  <a:pt x="18220" y="20955"/>
                  <a:pt x="18006" y="20959"/>
                </a:cubicBezTo>
                <a:lnTo>
                  <a:pt x="18006" y="20819"/>
                </a:lnTo>
                <a:lnTo>
                  <a:pt x="20127" y="19935"/>
                </a:lnTo>
                <a:close/>
                <a:moveTo>
                  <a:pt x="19998" y="20426"/>
                </a:moveTo>
                <a:lnTo>
                  <a:pt x="19998" y="20426"/>
                </a:lnTo>
                <a:cubicBezTo>
                  <a:pt x="19519" y="22165"/>
                  <a:pt x="18836" y="23801"/>
                  <a:pt x="18006" y="25194"/>
                </a:cubicBezTo>
                <a:lnTo>
                  <a:pt x="18006" y="21064"/>
                </a:lnTo>
                <a:cubicBezTo>
                  <a:pt x="18228" y="21059"/>
                  <a:pt x="18455" y="21033"/>
                  <a:pt x="18684" y="20980"/>
                </a:cubicBezTo>
                <a:cubicBezTo>
                  <a:pt x="19124" y="20880"/>
                  <a:pt x="19563" y="20694"/>
                  <a:pt x="19998" y="20426"/>
                </a:cubicBezTo>
                <a:close/>
                <a:moveTo>
                  <a:pt x="9862" y="26346"/>
                </a:moveTo>
                <a:lnTo>
                  <a:pt x="9862" y="26856"/>
                </a:lnTo>
                <a:lnTo>
                  <a:pt x="9073" y="26856"/>
                </a:lnTo>
                <a:cubicBezTo>
                  <a:pt x="9187" y="26692"/>
                  <a:pt x="9300" y="26522"/>
                  <a:pt x="9411" y="26346"/>
                </a:cubicBezTo>
                <a:close/>
                <a:moveTo>
                  <a:pt x="12341" y="18853"/>
                </a:moveTo>
                <a:lnTo>
                  <a:pt x="12604" y="18962"/>
                </a:lnTo>
                <a:cubicBezTo>
                  <a:pt x="13035" y="19608"/>
                  <a:pt x="13500" y="20105"/>
                  <a:pt x="13995" y="20449"/>
                </a:cubicBezTo>
                <a:cubicBezTo>
                  <a:pt x="13320" y="23080"/>
                  <a:pt x="12317" y="25315"/>
                  <a:pt x="11140" y="26896"/>
                </a:cubicBezTo>
                <a:cubicBezTo>
                  <a:pt x="11105" y="26872"/>
                  <a:pt x="11063" y="26856"/>
                  <a:pt x="11017" y="26856"/>
                </a:cubicBezTo>
                <a:lnTo>
                  <a:pt x="10054" y="26856"/>
                </a:lnTo>
                <a:lnTo>
                  <a:pt x="10054" y="26346"/>
                </a:lnTo>
                <a:lnTo>
                  <a:pt x="10661" y="26346"/>
                </a:lnTo>
                <a:cubicBezTo>
                  <a:pt x="10661" y="25956"/>
                  <a:pt x="10347" y="25642"/>
                  <a:pt x="9958" y="25642"/>
                </a:cubicBezTo>
                <a:cubicBezTo>
                  <a:pt x="9908" y="25642"/>
                  <a:pt x="9860" y="25647"/>
                  <a:pt x="9814" y="25656"/>
                </a:cubicBezTo>
                <a:cubicBezTo>
                  <a:pt x="10800" y="23859"/>
                  <a:pt x="11604" y="21530"/>
                  <a:pt x="12119" y="18853"/>
                </a:cubicBezTo>
                <a:close/>
                <a:moveTo>
                  <a:pt x="21381" y="19414"/>
                </a:moveTo>
                <a:cubicBezTo>
                  <a:pt x="21566" y="19634"/>
                  <a:pt x="21759" y="19834"/>
                  <a:pt x="21961" y="20009"/>
                </a:cubicBezTo>
                <a:cubicBezTo>
                  <a:pt x="21420" y="22135"/>
                  <a:pt x="20573" y="24129"/>
                  <a:pt x="19519" y="25735"/>
                </a:cubicBezTo>
                <a:cubicBezTo>
                  <a:pt x="19046" y="26459"/>
                  <a:pt x="18536" y="27091"/>
                  <a:pt x="18006" y="27622"/>
                </a:cubicBezTo>
                <a:lnTo>
                  <a:pt x="18006" y="25399"/>
                </a:lnTo>
                <a:cubicBezTo>
                  <a:pt x="18901" y="23937"/>
                  <a:pt x="19629" y="22195"/>
                  <a:pt x="20130" y="20343"/>
                </a:cubicBezTo>
                <a:cubicBezTo>
                  <a:pt x="20481" y="20114"/>
                  <a:pt x="20828" y="19833"/>
                  <a:pt x="21170" y="19502"/>
                </a:cubicBezTo>
                <a:lnTo>
                  <a:pt x="21381" y="19414"/>
                </a:lnTo>
                <a:close/>
                <a:moveTo>
                  <a:pt x="10600" y="27561"/>
                </a:moveTo>
                <a:cubicBezTo>
                  <a:pt x="10561" y="27606"/>
                  <a:pt x="10521" y="27652"/>
                  <a:pt x="10482" y="27695"/>
                </a:cubicBezTo>
                <a:cubicBezTo>
                  <a:pt x="10442" y="27651"/>
                  <a:pt x="10402" y="27606"/>
                  <a:pt x="10363" y="27561"/>
                </a:cubicBezTo>
                <a:close/>
                <a:moveTo>
                  <a:pt x="9433" y="27561"/>
                </a:moveTo>
                <a:lnTo>
                  <a:pt x="8765" y="27840"/>
                </a:lnTo>
                <a:cubicBezTo>
                  <a:pt x="8685" y="27755"/>
                  <a:pt x="8605" y="27668"/>
                  <a:pt x="8524" y="27578"/>
                </a:cubicBezTo>
                <a:cubicBezTo>
                  <a:pt x="8530" y="27572"/>
                  <a:pt x="8534" y="27566"/>
                  <a:pt x="8538" y="27561"/>
                </a:cubicBezTo>
                <a:close/>
                <a:moveTo>
                  <a:pt x="8456" y="27657"/>
                </a:moveTo>
                <a:cubicBezTo>
                  <a:pt x="8524" y="27734"/>
                  <a:pt x="8592" y="27810"/>
                  <a:pt x="8661" y="27883"/>
                </a:cubicBezTo>
                <a:lnTo>
                  <a:pt x="7982" y="28165"/>
                </a:lnTo>
                <a:cubicBezTo>
                  <a:pt x="8142" y="28008"/>
                  <a:pt x="8300" y="27838"/>
                  <a:pt x="8456" y="27657"/>
                </a:cubicBezTo>
                <a:close/>
                <a:moveTo>
                  <a:pt x="10224" y="27561"/>
                </a:moveTo>
                <a:cubicBezTo>
                  <a:pt x="10284" y="27633"/>
                  <a:pt x="10347" y="27702"/>
                  <a:pt x="10409" y="27770"/>
                </a:cubicBezTo>
                <a:cubicBezTo>
                  <a:pt x="10128" y="28066"/>
                  <a:pt x="9841" y="28327"/>
                  <a:pt x="9547" y="28548"/>
                </a:cubicBezTo>
                <a:cubicBezTo>
                  <a:pt x="9331" y="28381"/>
                  <a:pt x="9118" y="28194"/>
                  <a:pt x="8910" y="27987"/>
                </a:cubicBezTo>
                <a:lnTo>
                  <a:pt x="9931" y="27561"/>
                </a:lnTo>
                <a:close/>
                <a:moveTo>
                  <a:pt x="5223" y="27561"/>
                </a:moveTo>
                <a:lnTo>
                  <a:pt x="5223" y="28853"/>
                </a:lnTo>
                <a:cubicBezTo>
                  <a:pt x="4715" y="28544"/>
                  <a:pt x="4212" y="28114"/>
                  <a:pt x="3716" y="27561"/>
                </a:cubicBezTo>
                <a:close/>
                <a:moveTo>
                  <a:pt x="8372" y="27561"/>
                </a:moveTo>
                <a:cubicBezTo>
                  <a:pt x="8372" y="27562"/>
                  <a:pt x="8372" y="27562"/>
                  <a:pt x="8373" y="27563"/>
                </a:cubicBezTo>
                <a:cubicBezTo>
                  <a:pt x="8143" y="27833"/>
                  <a:pt x="7909" y="28078"/>
                  <a:pt x="7671" y="28295"/>
                </a:cubicBezTo>
                <a:lnTo>
                  <a:pt x="6005" y="28987"/>
                </a:lnTo>
                <a:lnTo>
                  <a:pt x="6005" y="27561"/>
                </a:lnTo>
                <a:close/>
                <a:moveTo>
                  <a:pt x="3578" y="27561"/>
                </a:moveTo>
                <a:cubicBezTo>
                  <a:pt x="4112" y="28166"/>
                  <a:pt x="4663" y="28635"/>
                  <a:pt x="5223" y="28963"/>
                </a:cubicBezTo>
                <a:lnTo>
                  <a:pt x="5223" y="28988"/>
                </a:lnTo>
                <a:lnTo>
                  <a:pt x="1796" y="27561"/>
                </a:lnTo>
                <a:close/>
                <a:moveTo>
                  <a:pt x="7146" y="28721"/>
                </a:moveTo>
                <a:lnTo>
                  <a:pt x="7146" y="28721"/>
                </a:lnTo>
                <a:cubicBezTo>
                  <a:pt x="6814" y="28960"/>
                  <a:pt x="6476" y="29144"/>
                  <a:pt x="6133" y="29271"/>
                </a:cubicBezTo>
                <a:cubicBezTo>
                  <a:pt x="6091" y="29257"/>
                  <a:pt x="6048" y="29243"/>
                  <a:pt x="6005" y="29228"/>
                </a:cubicBezTo>
                <a:lnTo>
                  <a:pt x="6005" y="29196"/>
                </a:lnTo>
                <a:lnTo>
                  <a:pt x="7146" y="28721"/>
                </a:lnTo>
                <a:close/>
                <a:moveTo>
                  <a:pt x="8805" y="28030"/>
                </a:moveTo>
                <a:cubicBezTo>
                  <a:pt x="9020" y="28245"/>
                  <a:pt x="9237" y="28439"/>
                  <a:pt x="9459" y="28611"/>
                </a:cubicBezTo>
                <a:cubicBezTo>
                  <a:pt x="8979" y="28959"/>
                  <a:pt x="8484" y="29203"/>
                  <a:pt x="7983" y="29327"/>
                </a:cubicBezTo>
                <a:cubicBezTo>
                  <a:pt x="7706" y="29396"/>
                  <a:pt x="7430" y="29431"/>
                  <a:pt x="7155" y="29431"/>
                </a:cubicBezTo>
                <a:cubicBezTo>
                  <a:pt x="6870" y="29431"/>
                  <a:pt x="6587" y="29394"/>
                  <a:pt x="6305" y="29320"/>
                </a:cubicBezTo>
                <a:cubicBezTo>
                  <a:pt x="6734" y="29144"/>
                  <a:pt x="7153" y="28886"/>
                  <a:pt x="7560" y="28549"/>
                </a:cubicBezTo>
                <a:lnTo>
                  <a:pt x="8805" y="28030"/>
                </a:lnTo>
                <a:close/>
                <a:moveTo>
                  <a:pt x="14086" y="20512"/>
                </a:moveTo>
                <a:cubicBezTo>
                  <a:pt x="14610" y="20855"/>
                  <a:pt x="15164" y="21031"/>
                  <a:pt x="15739" y="21031"/>
                </a:cubicBezTo>
                <a:cubicBezTo>
                  <a:pt x="15962" y="21031"/>
                  <a:pt x="16188" y="21004"/>
                  <a:pt x="16416" y="20953"/>
                </a:cubicBezTo>
                <a:cubicBezTo>
                  <a:pt x="16546" y="20923"/>
                  <a:pt x="16675" y="20885"/>
                  <a:pt x="16805" y="20839"/>
                </a:cubicBezTo>
                <a:cubicBezTo>
                  <a:pt x="16890" y="20873"/>
                  <a:pt x="16977" y="20904"/>
                  <a:pt x="17065" y="20931"/>
                </a:cubicBezTo>
                <a:lnTo>
                  <a:pt x="17065" y="26580"/>
                </a:lnTo>
                <a:cubicBezTo>
                  <a:pt x="15892" y="28095"/>
                  <a:pt x="14559" y="29093"/>
                  <a:pt x="13241" y="29422"/>
                </a:cubicBezTo>
                <a:cubicBezTo>
                  <a:pt x="13222" y="29427"/>
                  <a:pt x="13203" y="29430"/>
                  <a:pt x="13185" y="29435"/>
                </a:cubicBezTo>
                <a:cubicBezTo>
                  <a:pt x="12263" y="29212"/>
                  <a:pt x="11376" y="28653"/>
                  <a:pt x="10552" y="27771"/>
                </a:cubicBezTo>
                <a:cubicBezTo>
                  <a:pt x="10613" y="27703"/>
                  <a:pt x="10676" y="27632"/>
                  <a:pt x="10736" y="27561"/>
                </a:cubicBezTo>
                <a:lnTo>
                  <a:pt x="11017" y="27561"/>
                </a:lnTo>
                <a:cubicBezTo>
                  <a:pt x="11133" y="27561"/>
                  <a:pt x="11228" y="27467"/>
                  <a:pt x="11228" y="27351"/>
                </a:cubicBezTo>
                <a:lnTo>
                  <a:pt x="11228" y="27067"/>
                </a:lnTo>
                <a:cubicBezTo>
                  <a:pt x="11228" y="27035"/>
                  <a:pt x="11219" y="27004"/>
                  <a:pt x="11207" y="26978"/>
                </a:cubicBezTo>
                <a:cubicBezTo>
                  <a:pt x="12395" y="25390"/>
                  <a:pt x="13405" y="23149"/>
                  <a:pt x="14086" y="20512"/>
                </a:cubicBezTo>
                <a:close/>
                <a:moveTo>
                  <a:pt x="1720" y="27738"/>
                </a:moveTo>
                <a:lnTo>
                  <a:pt x="5223" y="29196"/>
                </a:lnTo>
                <a:lnTo>
                  <a:pt x="5223" y="29472"/>
                </a:lnTo>
                <a:cubicBezTo>
                  <a:pt x="5147" y="29478"/>
                  <a:pt x="5070" y="29481"/>
                  <a:pt x="4994" y="29481"/>
                </a:cubicBezTo>
                <a:cubicBezTo>
                  <a:pt x="3889" y="29481"/>
                  <a:pt x="2792" y="28897"/>
                  <a:pt x="1720" y="27738"/>
                </a:cubicBezTo>
                <a:close/>
                <a:moveTo>
                  <a:pt x="10478" y="27847"/>
                </a:moveTo>
                <a:cubicBezTo>
                  <a:pt x="11255" y="28678"/>
                  <a:pt x="12089" y="29226"/>
                  <a:pt x="12955" y="29483"/>
                </a:cubicBezTo>
                <a:cubicBezTo>
                  <a:pt x="12720" y="29524"/>
                  <a:pt x="12485" y="29545"/>
                  <a:pt x="12253" y="29545"/>
                </a:cubicBezTo>
                <a:cubicBezTo>
                  <a:pt x="11348" y="29545"/>
                  <a:pt x="10466" y="29230"/>
                  <a:pt x="9632" y="28611"/>
                </a:cubicBezTo>
                <a:cubicBezTo>
                  <a:pt x="9920" y="28392"/>
                  <a:pt x="10202" y="28137"/>
                  <a:pt x="10478" y="27847"/>
                </a:cubicBezTo>
                <a:close/>
                <a:moveTo>
                  <a:pt x="17065" y="26752"/>
                </a:moveTo>
                <a:lnTo>
                  <a:pt x="17065" y="28442"/>
                </a:lnTo>
                <a:cubicBezTo>
                  <a:pt x="16418" y="28924"/>
                  <a:pt x="15754" y="29257"/>
                  <a:pt x="15093" y="29422"/>
                </a:cubicBezTo>
                <a:cubicBezTo>
                  <a:pt x="14762" y="29504"/>
                  <a:pt x="14433" y="29545"/>
                  <a:pt x="14107" y="29545"/>
                </a:cubicBezTo>
                <a:cubicBezTo>
                  <a:pt x="13873" y="29545"/>
                  <a:pt x="13641" y="29524"/>
                  <a:pt x="13411" y="29483"/>
                </a:cubicBezTo>
                <a:cubicBezTo>
                  <a:pt x="14673" y="29123"/>
                  <a:pt x="15941" y="28171"/>
                  <a:pt x="17065" y="26752"/>
                </a:cubicBezTo>
                <a:close/>
                <a:moveTo>
                  <a:pt x="30428" y="1"/>
                </a:moveTo>
                <a:cubicBezTo>
                  <a:pt x="30226" y="1"/>
                  <a:pt x="30064" y="164"/>
                  <a:pt x="30064" y="364"/>
                </a:cubicBezTo>
                <a:lnTo>
                  <a:pt x="30064" y="4120"/>
                </a:lnTo>
                <a:lnTo>
                  <a:pt x="26971" y="4120"/>
                </a:lnTo>
                <a:lnTo>
                  <a:pt x="26971" y="3357"/>
                </a:lnTo>
                <a:lnTo>
                  <a:pt x="27918" y="3357"/>
                </a:lnTo>
                <a:cubicBezTo>
                  <a:pt x="27918" y="2752"/>
                  <a:pt x="27428" y="2262"/>
                  <a:pt x="26822" y="2262"/>
                </a:cubicBezTo>
                <a:cubicBezTo>
                  <a:pt x="26217" y="2262"/>
                  <a:pt x="25727" y="2752"/>
                  <a:pt x="25727" y="3357"/>
                </a:cubicBezTo>
                <a:lnTo>
                  <a:pt x="26673" y="3357"/>
                </a:lnTo>
                <a:lnTo>
                  <a:pt x="26673" y="4120"/>
                </a:lnTo>
                <a:lnTo>
                  <a:pt x="24114" y="4120"/>
                </a:lnTo>
                <a:lnTo>
                  <a:pt x="24114" y="3357"/>
                </a:lnTo>
                <a:lnTo>
                  <a:pt x="25060" y="3357"/>
                </a:lnTo>
                <a:cubicBezTo>
                  <a:pt x="25060" y="2752"/>
                  <a:pt x="24570" y="2262"/>
                  <a:pt x="23965" y="2262"/>
                </a:cubicBezTo>
                <a:cubicBezTo>
                  <a:pt x="23360" y="2262"/>
                  <a:pt x="22870" y="2752"/>
                  <a:pt x="22870" y="3357"/>
                </a:cubicBezTo>
                <a:lnTo>
                  <a:pt x="23816" y="3357"/>
                </a:lnTo>
                <a:lnTo>
                  <a:pt x="23816" y="4120"/>
                </a:lnTo>
                <a:lnTo>
                  <a:pt x="22261" y="4120"/>
                </a:lnTo>
                <a:cubicBezTo>
                  <a:pt x="22080" y="4120"/>
                  <a:pt x="21933" y="4267"/>
                  <a:pt x="21933" y="4448"/>
                </a:cubicBezTo>
                <a:lnTo>
                  <a:pt x="21933" y="4890"/>
                </a:lnTo>
                <a:cubicBezTo>
                  <a:pt x="21933" y="5071"/>
                  <a:pt x="22080" y="5218"/>
                  <a:pt x="22261" y="5218"/>
                </a:cubicBezTo>
                <a:lnTo>
                  <a:pt x="23801" y="5218"/>
                </a:lnTo>
                <a:cubicBezTo>
                  <a:pt x="23432" y="9242"/>
                  <a:pt x="22475" y="13010"/>
                  <a:pt x="21088" y="15877"/>
                </a:cubicBezTo>
                <a:cubicBezTo>
                  <a:pt x="20974" y="16114"/>
                  <a:pt x="20857" y="16342"/>
                  <a:pt x="20738" y="16564"/>
                </a:cubicBezTo>
                <a:cubicBezTo>
                  <a:pt x="20678" y="16551"/>
                  <a:pt x="20617" y="16544"/>
                  <a:pt x="20553" y="16544"/>
                </a:cubicBezTo>
                <a:cubicBezTo>
                  <a:pt x="20085" y="16544"/>
                  <a:pt x="19706" y="16923"/>
                  <a:pt x="19706" y="17390"/>
                </a:cubicBezTo>
                <a:lnTo>
                  <a:pt x="20266" y="17390"/>
                </a:lnTo>
                <a:cubicBezTo>
                  <a:pt x="20136" y="17604"/>
                  <a:pt x="20003" y="17809"/>
                  <a:pt x="19870" y="18005"/>
                </a:cubicBezTo>
                <a:lnTo>
                  <a:pt x="18006" y="18005"/>
                </a:lnTo>
                <a:lnTo>
                  <a:pt x="18006" y="15103"/>
                </a:lnTo>
                <a:cubicBezTo>
                  <a:pt x="18006" y="14947"/>
                  <a:pt x="17879" y="14822"/>
                  <a:pt x="17724" y="14822"/>
                </a:cubicBezTo>
                <a:lnTo>
                  <a:pt x="17346" y="14822"/>
                </a:lnTo>
                <a:cubicBezTo>
                  <a:pt x="17191" y="14822"/>
                  <a:pt x="17065" y="14947"/>
                  <a:pt x="17065" y="15103"/>
                </a:cubicBezTo>
                <a:lnTo>
                  <a:pt x="17065" y="18005"/>
                </a:lnTo>
                <a:lnTo>
                  <a:pt x="14676" y="18005"/>
                </a:lnTo>
                <a:lnTo>
                  <a:pt x="14676" y="17415"/>
                </a:lnTo>
                <a:lnTo>
                  <a:pt x="15406" y="17415"/>
                </a:lnTo>
                <a:cubicBezTo>
                  <a:pt x="15406" y="16948"/>
                  <a:pt x="15027" y="16568"/>
                  <a:pt x="14560" y="16568"/>
                </a:cubicBezTo>
                <a:cubicBezTo>
                  <a:pt x="14092" y="16568"/>
                  <a:pt x="13713" y="16948"/>
                  <a:pt x="13713" y="17415"/>
                </a:cubicBezTo>
                <a:lnTo>
                  <a:pt x="14445" y="17415"/>
                </a:lnTo>
                <a:lnTo>
                  <a:pt x="14445" y="18005"/>
                </a:lnTo>
                <a:lnTo>
                  <a:pt x="12468" y="18005"/>
                </a:lnTo>
                <a:lnTo>
                  <a:pt x="12468" y="17415"/>
                </a:lnTo>
                <a:lnTo>
                  <a:pt x="13199" y="17415"/>
                </a:lnTo>
                <a:cubicBezTo>
                  <a:pt x="13199" y="16948"/>
                  <a:pt x="12820" y="16568"/>
                  <a:pt x="12353" y="16568"/>
                </a:cubicBezTo>
                <a:cubicBezTo>
                  <a:pt x="11885" y="16568"/>
                  <a:pt x="11506" y="16948"/>
                  <a:pt x="11506" y="17415"/>
                </a:cubicBezTo>
                <a:lnTo>
                  <a:pt x="12237" y="17415"/>
                </a:lnTo>
                <a:lnTo>
                  <a:pt x="12237" y="18005"/>
                </a:lnTo>
                <a:lnTo>
                  <a:pt x="11037" y="18005"/>
                </a:lnTo>
                <a:cubicBezTo>
                  <a:pt x="10896" y="18005"/>
                  <a:pt x="10783" y="18118"/>
                  <a:pt x="10783" y="18259"/>
                </a:cubicBezTo>
                <a:lnTo>
                  <a:pt x="10783" y="18600"/>
                </a:lnTo>
                <a:cubicBezTo>
                  <a:pt x="10783" y="18739"/>
                  <a:pt x="10896" y="18853"/>
                  <a:pt x="11037" y="18853"/>
                </a:cubicBezTo>
                <a:lnTo>
                  <a:pt x="12013" y="18853"/>
                </a:lnTo>
                <a:cubicBezTo>
                  <a:pt x="11490" y="21545"/>
                  <a:pt x="10653" y="23911"/>
                  <a:pt x="9633" y="25722"/>
                </a:cubicBezTo>
                <a:cubicBezTo>
                  <a:pt x="9408" y="25839"/>
                  <a:pt x="9254" y="26074"/>
                  <a:pt x="9254" y="26346"/>
                </a:cubicBezTo>
                <a:lnTo>
                  <a:pt x="9260" y="26346"/>
                </a:lnTo>
                <a:cubicBezTo>
                  <a:pt x="9148" y="26521"/>
                  <a:pt x="9035" y="26693"/>
                  <a:pt x="8920" y="26856"/>
                </a:cubicBezTo>
                <a:lnTo>
                  <a:pt x="8218" y="26856"/>
                </a:lnTo>
                <a:lnTo>
                  <a:pt x="8218" y="26346"/>
                </a:lnTo>
                <a:lnTo>
                  <a:pt x="8826" y="26346"/>
                </a:lnTo>
                <a:cubicBezTo>
                  <a:pt x="8826" y="25956"/>
                  <a:pt x="8511" y="25642"/>
                  <a:pt x="8123" y="25642"/>
                </a:cubicBezTo>
                <a:cubicBezTo>
                  <a:pt x="7734" y="25642"/>
                  <a:pt x="7419" y="25956"/>
                  <a:pt x="7419" y="26346"/>
                </a:cubicBezTo>
                <a:lnTo>
                  <a:pt x="8027" y="26346"/>
                </a:lnTo>
                <a:lnTo>
                  <a:pt x="8027" y="26856"/>
                </a:lnTo>
                <a:lnTo>
                  <a:pt x="6005" y="26856"/>
                </a:lnTo>
                <a:lnTo>
                  <a:pt x="6005" y="24444"/>
                </a:lnTo>
                <a:cubicBezTo>
                  <a:pt x="6005" y="24314"/>
                  <a:pt x="5900" y="24210"/>
                  <a:pt x="5771" y="24210"/>
                </a:cubicBezTo>
                <a:lnTo>
                  <a:pt x="5456" y="24210"/>
                </a:lnTo>
                <a:cubicBezTo>
                  <a:pt x="5328" y="24210"/>
                  <a:pt x="5223" y="24314"/>
                  <a:pt x="5223" y="24444"/>
                </a:cubicBezTo>
                <a:lnTo>
                  <a:pt x="5223" y="26856"/>
                </a:lnTo>
                <a:lnTo>
                  <a:pt x="3237" y="26856"/>
                </a:lnTo>
                <a:lnTo>
                  <a:pt x="3237" y="26366"/>
                </a:lnTo>
                <a:lnTo>
                  <a:pt x="3844" y="26366"/>
                </a:lnTo>
                <a:cubicBezTo>
                  <a:pt x="3844" y="25977"/>
                  <a:pt x="3530" y="25662"/>
                  <a:pt x="3141" y="25662"/>
                </a:cubicBezTo>
                <a:cubicBezTo>
                  <a:pt x="2752" y="25662"/>
                  <a:pt x="2437" y="25977"/>
                  <a:pt x="2437" y="26366"/>
                </a:cubicBezTo>
                <a:lnTo>
                  <a:pt x="3045" y="26366"/>
                </a:lnTo>
                <a:lnTo>
                  <a:pt x="3045" y="26856"/>
                </a:lnTo>
                <a:lnTo>
                  <a:pt x="1401" y="26856"/>
                </a:lnTo>
                <a:lnTo>
                  <a:pt x="1401" y="26366"/>
                </a:lnTo>
                <a:lnTo>
                  <a:pt x="2009" y="26366"/>
                </a:lnTo>
                <a:cubicBezTo>
                  <a:pt x="2009" y="25977"/>
                  <a:pt x="1694" y="25662"/>
                  <a:pt x="1305" y="25662"/>
                </a:cubicBezTo>
                <a:cubicBezTo>
                  <a:pt x="916" y="25662"/>
                  <a:pt x="602" y="25977"/>
                  <a:pt x="602" y="26366"/>
                </a:cubicBezTo>
                <a:lnTo>
                  <a:pt x="1209" y="26366"/>
                </a:lnTo>
                <a:lnTo>
                  <a:pt x="1209" y="26856"/>
                </a:lnTo>
                <a:lnTo>
                  <a:pt x="211" y="26856"/>
                </a:lnTo>
                <a:cubicBezTo>
                  <a:pt x="94" y="26856"/>
                  <a:pt x="1" y="26950"/>
                  <a:pt x="1" y="27067"/>
                </a:cubicBezTo>
                <a:lnTo>
                  <a:pt x="1" y="27351"/>
                </a:lnTo>
                <a:cubicBezTo>
                  <a:pt x="1" y="27468"/>
                  <a:pt x="94" y="27561"/>
                  <a:pt x="211" y="27561"/>
                </a:cubicBezTo>
                <a:lnTo>
                  <a:pt x="1296" y="27561"/>
                </a:lnTo>
                <a:lnTo>
                  <a:pt x="1495" y="27644"/>
                </a:lnTo>
                <a:cubicBezTo>
                  <a:pt x="2634" y="28935"/>
                  <a:pt x="3805" y="29586"/>
                  <a:pt x="4991" y="29586"/>
                </a:cubicBezTo>
                <a:cubicBezTo>
                  <a:pt x="5068" y="29586"/>
                  <a:pt x="5145" y="29583"/>
                  <a:pt x="5222" y="29578"/>
                </a:cubicBezTo>
                <a:lnTo>
                  <a:pt x="5222" y="58992"/>
                </a:lnTo>
                <a:lnTo>
                  <a:pt x="4430" y="58992"/>
                </a:lnTo>
                <a:cubicBezTo>
                  <a:pt x="4175" y="58992"/>
                  <a:pt x="3969" y="59183"/>
                  <a:pt x="3969" y="59420"/>
                </a:cubicBezTo>
                <a:lnTo>
                  <a:pt x="3969" y="69999"/>
                </a:lnTo>
                <a:cubicBezTo>
                  <a:pt x="3969" y="70236"/>
                  <a:pt x="4175" y="70427"/>
                  <a:pt x="4430" y="70427"/>
                </a:cubicBezTo>
                <a:lnTo>
                  <a:pt x="6796" y="70427"/>
                </a:lnTo>
                <a:cubicBezTo>
                  <a:pt x="7052" y="70427"/>
                  <a:pt x="7259" y="70236"/>
                  <a:pt x="7259" y="69999"/>
                </a:cubicBezTo>
                <a:lnTo>
                  <a:pt x="7259" y="59420"/>
                </a:lnTo>
                <a:cubicBezTo>
                  <a:pt x="7259" y="59183"/>
                  <a:pt x="7052" y="58992"/>
                  <a:pt x="6796" y="58992"/>
                </a:cubicBezTo>
                <a:lnTo>
                  <a:pt x="6004" y="58992"/>
                </a:lnTo>
                <a:lnTo>
                  <a:pt x="6004" y="29427"/>
                </a:lnTo>
                <a:cubicBezTo>
                  <a:pt x="6054" y="29412"/>
                  <a:pt x="6104" y="29394"/>
                  <a:pt x="6153" y="29377"/>
                </a:cubicBezTo>
                <a:cubicBezTo>
                  <a:pt x="6493" y="29480"/>
                  <a:pt x="6835" y="29533"/>
                  <a:pt x="7177" y="29533"/>
                </a:cubicBezTo>
                <a:cubicBezTo>
                  <a:pt x="7455" y="29533"/>
                  <a:pt x="7731" y="29499"/>
                  <a:pt x="8008" y="29430"/>
                </a:cubicBezTo>
                <a:cubicBezTo>
                  <a:pt x="8531" y="29300"/>
                  <a:pt x="9045" y="29044"/>
                  <a:pt x="9545" y="28678"/>
                </a:cubicBezTo>
                <a:cubicBezTo>
                  <a:pt x="10404" y="29322"/>
                  <a:pt x="11314" y="29651"/>
                  <a:pt x="12250" y="29651"/>
                </a:cubicBezTo>
                <a:cubicBezTo>
                  <a:pt x="12558" y="29651"/>
                  <a:pt x="12869" y="29614"/>
                  <a:pt x="13183" y="29542"/>
                </a:cubicBezTo>
                <a:cubicBezTo>
                  <a:pt x="13486" y="29613"/>
                  <a:pt x="13791" y="29651"/>
                  <a:pt x="14100" y="29651"/>
                </a:cubicBezTo>
                <a:cubicBezTo>
                  <a:pt x="14437" y="29651"/>
                  <a:pt x="14776" y="29609"/>
                  <a:pt x="15118" y="29524"/>
                </a:cubicBezTo>
                <a:cubicBezTo>
                  <a:pt x="15770" y="29361"/>
                  <a:pt x="16426" y="29037"/>
                  <a:pt x="17065" y="28570"/>
                </a:cubicBezTo>
                <a:lnTo>
                  <a:pt x="17065" y="56662"/>
                </a:lnTo>
                <a:lnTo>
                  <a:pt x="16111" y="56662"/>
                </a:lnTo>
                <a:cubicBezTo>
                  <a:pt x="15805" y="56662"/>
                  <a:pt x="15555" y="56892"/>
                  <a:pt x="15555" y="57177"/>
                </a:cubicBezTo>
                <a:lnTo>
                  <a:pt x="15555" y="69902"/>
                </a:lnTo>
                <a:cubicBezTo>
                  <a:pt x="15555" y="70186"/>
                  <a:pt x="15805" y="70416"/>
                  <a:pt x="16111" y="70416"/>
                </a:cubicBezTo>
                <a:lnTo>
                  <a:pt x="18958" y="70416"/>
                </a:lnTo>
                <a:cubicBezTo>
                  <a:pt x="19264" y="70416"/>
                  <a:pt x="19513" y="70186"/>
                  <a:pt x="19513" y="69902"/>
                </a:cubicBezTo>
                <a:lnTo>
                  <a:pt x="19513" y="57177"/>
                </a:lnTo>
                <a:cubicBezTo>
                  <a:pt x="19513" y="56892"/>
                  <a:pt x="19264" y="56662"/>
                  <a:pt x="18958" y="56662"/>
                </a:cubicBezTo>
                <a:lnTo>
                  <a:pt x="18005" y="56662"/>
                </a:lnTo>
                <a:lnTo>
                  <a:pt x="18005" y="27771"/>
                </a:lnTo>
                <a:cubicBezTo>
                  <a:pt x="18568" y="27219"/>
                  <a:pt x="19107" y="26556"/>
                  <a:pt x="19607" y="25794"/>
                </a:cubicBezTo>
                <a:cubicBezTo>
                  <a:pt x="20659" y="24189"/>
                  <a:pt x="21505" y="22202"/>
                  <a:pt x="22051" y="20083"/>
                </a:cubicBezTo>
                <a:cubicBezTo>
                  <a:pt x="22778" y="20682"/>
                  <a:pt x="23605" y="20994"/>
                  <a:pt x="24498" y="20994"/>
                </a:cubicBezTo>
                <a:cubicBezTo>
                  <a:pt x="24800" y="20994"/>
                  <a:pt x="25111" y="20959"/>
                  <a:pt x="25427" y="20887"/>
                </a:cubicBezTo>
                <a:cubicBezTo>
                  <a:pt x="25489" y="20872"/>
                  <a:pt x="25550" y="20857"/>
                  <a:pt x="25612" y="20840"/>
                </a:cubicBezTo>
                <a:cubicBezTo>
                  <a:pt x="25969" y="20942"/>
                  <a:pt x="26342" y="20995"/>
                  <a:pt x="26727" y="20995"/>
                </a:cubicBezTo>
                <a:cubicBezTo>
                  <a:pt x="27068" y="20995"/>
                  <a:pt x="27420" y="20955"/>
                  <a:pt x="27780" y="20872"/>
                </a:cubicBezTo>
                <a:cubicBezTo>
                  <a:pt x="28531" y="20701"/>
                  <a:pt x="29302" y="20353"/>
                  <a:pt x="30063" y="19846"/>
                </a:cubicBezTo>
                <a:lnTo>
                  <a:pt x="30063" y="54153"/>
                </a:lnTo>
                <a:lnTo>
                  <a:pt x="28830" y="54153"/>
                </a:lnTo>
                <a:cubicBezTo>
                  <a:pt x="28432" y="54153"/>
                  <a:pt x="28111" y="54451"/>
                  <a:pt x="28111" y="54819"/>
                </a:cubicBezTo>
                <a:lnTo>
                  <a:pt x="28111" y="71289"/>
                </a:lnTo>
                <a:cubicBezTo>
                  <a:pt x="28111" y="71657"/>
                  <a:pt x="28432" y="71956"/>
                  <a:pt x="28830" y="71956"/>
                </a:cubicBezTo>
                <a:lnTo>
                  <a:pt x="32514" y="71956"/>
                </a:lnTo>
                <a:cubicBezTo>
                  <a:pt x="32911" y="71956"/>
                  <a:pt x="33234" y="71657"/>
                  <a:pt x="33234" y="71289"/>
                </a:cubicBezTo>
                <a:lnTo>
                  <a:pt x="33234" y="54819"/>
                </a:lnTo>
                <a:cubicBezTo>
                  <a:pt x="33234" y="54451"/>
                  <a:pt x="32911" y="54153"/>
                  <a:pt x="32514" y="54153"/>
                </a:cubicBezTo>
                <a:lnTo>
                  <a:pt x="31280" y="54153"/>
                </a:lnTo>
                <a:lnTo>
                  <a:pt x="31280" y="18891"/>
                </a:lnTo>
                <a:cubicBezTo>
                  <a:pt x="34159" y="16286"/>
                  <a:pt x="36688" y="11427"/>
                  <a:pt x="37293" y="5260"/>
                </a:cubicBezTo>
                <a:lnTo>
                  <a:pt x="37394" y="5218"/>
                </a:lnTo>
                <a:lnTo>
                  <a:pt x="39083" y="5218"/>
                </a:lnTo>
                <a:cubicBezTo>
                  <a:pt x="39265" y="5218"/>
                  <a:pt x="39412" y="5071"/>
                  <a:pt x="39412" y="4890"/>
                </a:cubicBezTo>
                <a:lnTo>
                  <a:pt x="39412" y="4448"/>
                </a:lnTo>
                <a:cubicBezTo>
                  <a:pt x="39412" y="4267"/>
                  <a:pt x="39265" y="4120"/>
                  <a:pt x="39084" y="4120"/>
                </a:cubicBezTo>
                <a:lnTo>
                  <a:pt x="37585" y="4120"/>
                </a:lnTo>
                <a:lnTo>
                  <a:pt x="37585" y="3325"/>
                </a:lnTo>
                <a:lnTo>
                  <a:pt x="38531" y="3325"/>
                </a:lnTo>
                <a:cubicBezTo>
                  <a:pt x="38531" y="2719"/>
                  <a:pt x="38040" y="2229"/>
                  <a:pt x="37435" y="2229"/>
                </a:cubicBezTo>
                <a:cubicBezTo>
                  <a:pt x="36831" y="2229"/>
                  <a:pt x="36340" y="2720"/>
                  <a:pt x="36340" y="3325"/>
                </a:cubicBezTo>
                <a:lnTo>
                  <a:pt x="37286" y="3325"/>
                </a:lnTo>
                <a:lnTo>
                  <a:pt x="37286" y="4120"/>
                </a:lnTo>
                <a:lnTo>
                  <a:pt x="34728" y="4120"/>
                </a:lnTo>
                <a:lnTo>
                  <a:pt x="34728" y="3325"/>
                </a:lnTo>
                <a:lnTo>
                  <a:pt x="35674" y="3325"/>
                </a:lnTo>
                <a:cubicBezTo>
                  <a:pt x="35674" y="2719"/>
                  <a:pt x="35184" y="2229"/>
                  <a:pt x="34579" y="2229"/>
                </a:cubicBezTo>
                <a:cubicBezTo>
                  <a:pt x="33973" y="2229"/>
                  <a:pt x="33482" y="2720"/>
                  <a:pt x="33482" y="3325"/>
                </a:cubicBezTo>
                <a:lnTo>
                  <a:pt x="34429" y="3325"/>
                </a:lnTo>
                <a:lnTo>
                  <a:pt x="34429" y="4120"/>
                </a:lnTo>
                <a:lnTo>
                  <a:pt x="31282" y="4120"/>
                </a:lnTo>
                <a:lnTo>
                  <a:pt x="31282" y="364"/>
                </a:lnTo>
                <a:cubicBezTo>
                  <a:pt x="31282" y="164"/>
                  <a:pt x="31118" y="1"/>
                  <a:pt x="309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E45A95-CCE4-3F74-5190-55A6F5BBD797}"/>
              </a:ext>
            </a:extLst>
          </p:cNvPr>
          <p:cNvSpPr txBox="1"/>
          <p:nvPr/>
        </p:nvSpPr>
        <p:spPr>
          <a:xfrm>
            <a:off x="1625600" y="46866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latin typeface="Mulish" panose="020B0604020202020204" charset="0"/>
              </a:rPr>
              <a:t>2nd </a:t>
            </a:r>
            <a:r>
              <a:rPr lang="es-ES" sz="1400" dirty="0" err="1">
                <a:latin typeface="Mulish" panose="020B0604020202020204" charset="0"/>
              </a:rPr>
              <a:t>of</a:t>
            </a:r>
            <a:r>
              <a:rPr lang="es-ES" sz="1400" dirty="0">
                <a:latin typeface="Mulish" panose="020B0604020202020204" charset="0"/>
              </a:rPr>
              <a:t> </a:t>
            </a:r>
            <a:r>
              <a:rPr lang="es-ES" sz="1400" dirty="0" err="1">
                <a:latin typeface="Mulish" panose="020B0604020202020204" charset="0"/>
              </a:rPr>
              <a:t>July</a:t>
            </a:r>
            <a:r>
              <a:rPr lang="es-ES" sz="1400" dirty="0">
                <a:latin typeface="Mulish" panose="020B0604020202020204" charset="0"/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104744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04691-F3A1-050B-FDF3-1B3ADE4A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00B050"/>
                </a:solidFill>
              </a:rPr>
              <a:t>Index</a:t>
            </a:r>
            <a:br>
              <a:rPr lang="es-ES" dirty="0">
                <a:solidFill>
                  <a:srgbClr val="00B050"/>
                </a:solidFill>
              </a:rPr>
            </a:b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3C8B38-7B84-3005-D13E-8550E67DB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5207" y="2503351"/>
            <a:ext cx="4872900" cy="1089020"/>
          </a:xfrm>
        </p:spPr>
        <p:txBody>
          <a:bodyPr/>
          <a:lstStyle/>
          <a:p>
            <a:pPr marL="495300" indent="-342900" algn="l">
              <a:buFont typeface="+mj-lt"/>
              <a:buAutoNum type="arabicPeriod"/>
            </a:pPr>
            <a:r>
              <a:rPr lang="es-ES" dirty="0" err="1"/>
              <a:t>Context</a:t>
            </a:r>
            <a:endParaRPr lang="es-ES" dirty="0"/>
          </a:p>
          <a:p>
            <a:pPr marL="495300" indent="-342900" algn="l">
              <a:buFont typeface="+mj-lt"/>
              <a:buAutoNum type="arabicPeriod"/>
            </a:pPr>
            <a:r>
              <a:rPr lang="es-ES" dirty="0" err="1"/>
              <a:t>Motivation</a:t>
            </a:r>
            <a:endParaRPr lang="es-ES" dirty="0"/>
          </a:p>
          <a:p>
            <a:pPr marL="495300" indent="-342900" algn="l">
              <a:buFont typeface="+mj-lt"/>
              <a:buAutoNum type="arabicPeriod"/>
            </a:pPr>
            <a:r>
              <a:rPr lang="es-ES" dirty="0" err="1"/>
              <a:t>Objectives</a:t>
            </a:r>
            <a:endParaRPr lang="es-ES" dirty="0"/>
          </a:p>
          <a:p>
            <a:pPr marL="495300" indent="-342900" algn="l">
              <a:buFont typeface="+mj-lt"/>
              <a:buAutoNum type="arabicPeriod"/>
            </a:pP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State</a:t>
            </a:r>
            <a:endParaRPr lang="es-ES" dirty="0"/>
          </a:p>
          <a:p>
            <a:pPr marL="495300" indent="-342900" algn="l">
              <a:buFont typeface="+mj-lt"/>
              <a:buAutoNum type="arabicPeriod"/>
            </a:pPr>
            <a:r>
              <a:rPr lang="es-ES" dirty="0" err="1"/>
              <a:t>Program</a:t>
            </a:r>
            <a:endParaRPr lang="es-ES" dirty="0"/>
          </a:p>
          <a:p>
            <a:pPr marL="495300" indent="-342900"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974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 txBox="1">
            <a:spLocks noGrp="1"/>
          </p:cNvSpPr>
          <p:nvPr>
            <p:ph type="title"/>
          </p:nvPr>
        </p:nvSpPr>
        <p:spPr>
          <a:xfrm>
            <a:off x="713225" y="307068"/>
            <a:ext cx="3445118" cy="716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Line Rating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569" name="Google Shape;569;p32"/>
          <p:cNvSpPr txBox="1">
            <a:spLocks noGrp="1"/>
          </p:cNvSpPr>
          <p:nvPr>
            <p:ph type="subTitle" idx="1"/>
          </p:nvPr>
        </p:nvSpPr>
        <p:spPr>
          <a:xfrm>
            <a:off x="713225" y="1158959"/>
            <a:ext cx="3800718" cy="3154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/>
              <a:t>                 Technical Brochures: Guide for thermal rating calculations of overhead lines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                Standard for Calculating the Current-Temperature Relationship of Bare Overhead Conductors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0197BC-AAFD-D021-2F4B-A29FC14C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59" y="458865"/>
            <a:ext cx="3105782" cy="31057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88B930E-BEE8-39D3-0175-24FF8301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59" y="2462487"/>
            <a:ext cx="3132147" cy="21139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4" descr="IEEE Logo / Electronics / Logonoid.com">
            <a:extLst>
              <a:ext uri="{FF2B5EF4-FFF2-40B4-BE49-F238E27FC236}">
                <a16:creationId xmlns:a16="http://schemas.microsoft.com/office/drawing/2014/main" id="{55B4D197-877B-24C8-D763-C458B17F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83" y="1759014"/>
            <a:ext cx="761001" cy="25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CIGRE Session 2022 | Hitachi Energy">
            <a:extLst>
              <a:ext uri="{FF2B5EF4-FFF2-40B4-BE49-F238E27FC236}">
                <a16:creationId xmlns:a16="http://schemas.microsoft.com/office/drawing/2014/main" id="{6645B37E-6E40-A3ED-A2BF-E2E967EDD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70" y="1023963"/>
            <a:ext cx="859625" cy="58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69;p32">
            <a:extLst>
              <a:ext uri="{FF2B5EF4-FFF2-40B4-BE49-F238E27FC236}">
                <a16:creationId xmlns:a16="http://schemas.microsoft.com/office/drawing/2014/main" id="{37CF898A-2726-AB22-16EC-D574C9145FCF}"/>
              </a:ext>
            </a:extLst>
          </p:cNvPr>
          <p:cNvSpPr txBox="1">
            <a:spLocks/>
          </p:cNvSpPr>
          <p:nvPr/>
        </p:nvSpPr>
        <p:spPr>
          <a:xfrm>
            <a:off x="5352196" y="3519483"/>
            <a:ext cx="2372707" cy="89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AutoNum type="arabicPeriod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323850" indent="-171450" algn="ctr">
              <a:buFont typeface="Arial" panose="020B0604020202020204" pitchFamily="34" charset="0"/>
              <a:buChar char="•"/>
            </a:pPr>
            <a:r>
              <a:rPr lang="en-US" sz="1400" b="1" dirty="0"/>
              <a:t>Ambient Temperature</a:t>
            </a:r>
          </a:p>
          <a:p>
            <a:pPr marL="323850" indent="-171450" algn="ctr">
              <a:buFont typeface="Arial" panose="020B0604020202020204" pitchFamily="34" charset="0"/>
              <a:buChar char="•"/>
            </a:pPr>
            <a:r>
              <a:rPr lang="en-US" sz="1400" b="1" dirty="0"/>
              <a:t>Wind Speed</a:t>
            </a:r>
          </a:p>
          <a:p>
            <a:pPr marL="323850" indent="-171450" algn="ctr">
              <a:buFont typeface="Arial" panose="020B0604020202020204" pitchFamily="34" charset="0"/>
              <a:buChar char="•"/>
            </a:pPr>
            <a:r>
              <a:rPr lang="en-US" sz="1400" b="1" dirty="0"/>
              <a:t>Wind Direction</a:t>
            </a:r>
          </a:p>
          <a:p>
            <a:pPr marL="323850" indent="-171450" algn="ctr">
              <a:buFont typeface="Arial" panose="020B0604020202020204" pitchFamily="34" charset="0"/>
              <a:buChar char="•"/>
            </a:pPr>
            <a:r>
              <a:rPr lang="en-US" sz="1400" b="1" dirty="0"/>
              <a:t>Solar Radiation</a:t>
            </a:r>
          </a:p>
        </p:txBody>
      </p:sp>
    </p:spTree>
    <p:extLst>
      <p:ext uri="{BB962C8B-B14F-4D97-AF65-F5344CB8AC3E}">
        <p14:creationId xmlns:p14="http://schemas.microsoft.com/office/powerpoint/2010/main" val="135014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9C960-639A-2338-5305-72F08A82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44" y="217776"/>
            <a:ext cx="4095885" cy="638628"/>
          </a:xfrm>
        </p:spPr>
        <p:txBody>
          <a:bodyPr/>
          <a:lstStyle/>
          <a:p>
            <a:pPr algn="ctr"/>
            <a:r>
              <a:rPr lang="es-ES" sz="2800" dirty="0" err="1">
                <a:solidFill>
                  <a:srgbClr val="00B050"/>
                </a:solidFill>
              </a:rPr>
              <a:t>Static</a:t>
            </a:r>
            <a:r>
              <a:rPr lang="es-ES" sz="2800" dirty="0">
                <a:solidFill>
                  <a:srgbClr val="00B050"/>
                </a:solidFill>
              </a:rPr>
              <a:t> Line Rating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1D78ECA-C194-07A0-E6D2-BEEA8A4A072A}"/>
              </a:ext>
            </a:extLst>
          </p:cNvPr>
          <p:cNvSpPr txBox="1">
            <a:spLocks/>
          </p:cNvSpPr>
          <p:nvPr/>
        </p:nvSpPr>
        <p:spPr>
          <a:xfrm>
            <a:off x="4370431" y="217776"/>
            <a:ext cx="4095884" cy="63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dman"/>
              <a:buNone/>
              <a:defRPr sz="32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pPr algn="ctr"/>
            <a:r>
              <a:rPr lang="es-ES" sz="2800" dirty="0">
                <a:solidFill>
                  <a:srgbClr val="00B050"/>
                </a:solidFill>
              </a:rPr>
              <a:t>Dynamic Line Rating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9E0001-BB1C-EEA0-959D-C82F40042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9" y="856404"/>
            <a:ext cx="3619773" cy="406069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7834408-33AB-1694-1A6A-096D222F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86" y="856404"/>
            <a:ext cx="3619773" cy="294788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9C072B1-4272-182B-DD6D-9731AF1CA53F}"/>
              </a:ext>
            </a:extLst>
          </p:cNvPr>
          <p:cNvSpPr txBox="1"/>
          <p:nvPr/>
        </p:nvSpPr>
        <p:spPr>
          <a:xfrm>
            <a:off x="4878527" y="4133207"/>
            <a:ext cx="3079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Link Proyecto Línea Media Tensión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99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923136" y="2269340"/>
            <a:ext cx="258074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Thesis Approach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5022850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Parties</a:t>
            </a:r>
            <a:r>
              <a:rPr lang="es-ES" dirty="0"/>
              <a:t> </a:t>
            </a:r>
            <a:r>
              <a:rPr lang="es-ES" dirty="0" err="1"/>
              <a:t>Weather</a:t>
            </a:r>
            <a:r>
              <a:rPr lang="es-ES" dirty="0"/>
              <a:t> 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No </a:t>
            </a:r>
            <a:r>
              <a:rPr lang="es-ES" dirty="0" err="1"/>
              <a:t>Equipmnet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Suitable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Operator</a:t>
            </a:r>
            <a:endParaRPr lang="es-ES" dirty="0"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2"/>
          </p:nvPr>
        </p:nvSpPr>
        <p:spPr>
          <a:xfrm>
            <a:off x="1976520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High </a:t>
            </a:r>
            <a:r>
              <a:rPr lang="es-ES" dirty="0" err="1"/>
              <a:t>Cost</a:t>
            </a:r>
            <a:endParaRPr lang="es-ES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Slow</a:t>
            </a:r>
            <a:r>
              <a:rPr lang="es-ES" dirty="0"/>
              <a:t> and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Instalaton</a:t>
            </a:r>
            <a:endParaRPr lang="es-ES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Unusable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Operator</a:t>
            </a:r>
            <a:endParaRPr lang="es-ES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Conexión </a:t>
            </a:r>
            <a:r>
              <a:rPr lang="es-ES" dirty="0" err="1"/>
              <a:t>Lost</a:t>
            </a:r>
            <a:endParaRPr lang="es-ES" dirty="0"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1715263" y="226934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Current State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635" name="Google Shape;635;p36"/>
          <p:cNvSpPr/>
          <p:nvPr/>
        </p:nvSpPr>
        <p:spPr>
          <a:xfrm>
            <a:off x="2524975" y="13831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5732837" y="138315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2802008" y="1615785"/>
            <a:ext cx="332132" cy="420940"/>
          </a:xfrm>
          <a:custGeom>
            <a:avLst/>
            <a:gdLst/>
            <a:ahLst/>
            <a:cxnLst/>
            <a:rect l="l" t="t" r="r" b="b"/>
            <a:pathLst>
              <a:path w="9634" h="12210" extrusionOk="0">
                <a:moveTo>
                  <a:pt x="3079" y="717"/>
                </a:moveTo>
                <a:lnTo>
                  <a:pt x="3072" y="1227"/>
                </a:lnTo>
                <a:lnTo>
                  <a:pt x="2324" y="717"/>
                </a:lnTo>
                <a:close/>
                <a:moveTo>
                  <a:pt x="7310" y="717"/>
                </a:moveTo>
                <a:lnTo>
                  <a:pt x="6562" y="1227"/>
                </a:lnTo>
                <a:lnTo>
                  <a:pt x="6554" y="717"/>
                </a:lnTo>
                <a:close/>
                <a:moveTo>
                  <a:pt x="5394" y="717"/>
                </a:moveTo>
                <a:lnTo>
                  <a:pt x="4825" y="1360"/>
                </a:lnTo>
                <a:lnTo>
                  <a:pt x="4247" y="717"/>
                </a:lnTo>
                <a:close/>
                <a:moveTo>
                  <a:pt x="5846" y="1288"/>
                </a:moveTo>
                <a:lnTo>
                  <a:pt x="5865" y="2519"/>
                </a:lnTo>
                <a:lnTo>
                  <a:pt x="5865" y="2519"/>
                </a:lnTo>
                <a:lnTo>
                  <a:pt x="5306" y="1897"/>
                </a:lnTo>
                <a:lnTo>
                  <a:pt x="5846" y="1288"/>
                </a:lnTo>
                <a:close/>
                <a:moveTo>
                  <a:pt x="3788" y="1278"/>
                </a:moveTo>
                <a:lnTo>
                  <a:pt x="4346" y="1900"/>
                </a:lnTo>
                <a:lnTo>
                  <a:pt x="3768" y="2551"/>
                </a:lnTo>
                <a:lnTo>
                  <a:pt x="3788" y="1278"/>
                </a:lnTo>
                <a:close/>
                <a:moveTo>
                  <a:pt x="3032" y="3829"/>
                </a:moveTo>
                <a:lnTo>
                  <a:pt x="3024" y="4293"/>
                </a:lnTo>
                <a:lnTo>
                  <a:pt x="3022" y="4305"/>
                </a:lnTo>
                <a:lnTo>
                  <a:pt x="2324" y="3829"/>
                </a:lnTo>
                <a:close/>
                <a:moveTo>
                  <a:pt x="7310" y="3829"/>
                </a:moveTo>
                <a:lnTo>
                  <a:pt x="6611" y="4305"/>
                </a:lnTo>
                <a:lnTo>
                  <a:pt x="6609" y="4293"/>
                </a:lnTo>
                <a:lnTo>
                  <a:pt x="6602" y="3829"/>
                </a:lnTo>
                <a:close/>
                <a:moveTo>
                  <a:pt x="4828" y="2436"/>
                </a:moveTo>
                <a:lnTo>
                  <a:pt x="5757" y="3471"/>
                </a:lnTo>
                <a:lnTo>
                  <a:pt x="4805" y="4540"/>
                </a:lnTo>
                <a:lnTo>
                  <a:pt x="3876" y="3509"/>
                </a:lnTo>
                <a:lnTo>
                  <a:pt x="4828" y="2436"/>
                </a:lnTo>
                <a:close/>
                <a:moveTo>
                  <a:pt x="3730" y="4417"/>
                </a:moveTo>
                <a:lnTo>
                  <a:pt x="4325" y="5077"/>
                </a:lnTo>
                <a:lnTo>
                  <a:pt x="3465" y="6042"/>
                </a:lnTo>
                <a:lnTo>
                  <a:pt x="3730" y="4417"/>
                </a:lnTo>
                <a:close/>
                <a:moveTo>
                  <a:pt x="5899" y="4390"/>
                </a:moveTo>
                <a:lnTo>
                  <a:pt x="6170" y="6054"/>
                </a:lnTo>
                <a:lnTo>
                  <a:pt x="5288" y="5075"/>
                </a:lnTo>
                <a:lnTo>
                  <a:pt x="5899" y="4390"/>
                </a:lnTo>
                <a:close/>
                <a:moveTo>
                  <a:pt x="4808" y="5613"/>
                </a:moveTo>
                <a:lnTo>
                  <a:pt x="6228" y="7188"/>
                </a:lnTo>
                <a:lnTo>
                  <a:pt x="4816" y="8627"/>
                </a:lnTo>
                <a:lnTo>
                  <a:pt x="3405" y="7187"/>
                </a:lnTo>
                <a:lnTo>
                  <a:pt x="4808" y="5613"/>
                </a:lnTo>
                <a:close/>
                <a:moveTo>
                  <a:pt x="3154" y="7955"/>
                </a:moveTo>
                <a:lnTo>
                  <a:pt x="4315" y="9138"/>
                </a:lnTo>
                <a:lnTo>
                  <a:pt x="2692" y="10794"/>
                </a:lnTo>
                <a:lnTo>
                  <a:pt x="2692" y="10794"/>
                </a:lnTo>
                <a:lnTo>
                  <a:pt x="3154" y="7955"/>
                </a:lnTo>
                <a:close/>
                <a:moveTo>
                  <a:pt x="6480" y="7955"/>
                </a:moveTo>
                <a:lnTo>
                  <a:pt x="6942" y="10794"/>
                </a:lnTo>
                <a:lnTo>
                  <a:pt x="6942" y="10794"/>
                </a:lnTo>
                <a:lnTo>
                  <a:pt x="5319" y="9138"/>
                </a:lnTo>
                <a:lnTo>
                  <a:pt x="6480" y="7955"/>
                </a:lnTo>
                <a:close/>
                <a:moveTo>
                  <a:pt x="4816" y="9650"/>
                </a:moveTo>
                <a:lnTo>
                  <a:pt x="6624" y="11493"/>
                </a:lnTo>
                <a:lnTo>
                  <a:pt x="3009" y="11493"/>
                </a:lnTo>
                <a:lnTo>
                  <a:pt x="4816" y="9650"/>
                </a:lnTo>
                <a:close/>
                <a:moveTo>
                  <a:pt x="1" y="0"/>
                </a:moveTo>
                <a:lnTo>
                  <a:pt x="1333" y="910"/>
                </a:lnTo>
                <a:lnTo>
                  <a:pt x="1333" y="2238"/>
                </a:lnTo>
                <a:lnTo>
                  <a:pt x="2050" y="2238"/>
                </a:lnTo>
                <a:lnTo>
                  <a:pt x="2050" y="1399"/>
                </a:lnTo>
                <a:lnTo>
                  <a:pt x="3058" y="2086"/>
                </a:lnTo>
                <a:lnTo>
                  <a:pt x="3042" y="3111"/>
                </a:lnTo>
                <a:lnTo>
                  <a:pt x="1" y="3111"/>
                </a:lnTo>
                <a:lnTo>
                  <a:pt x="1333" y="4021"/>
                </a:lnTo>
                <a:lnTo>
                  <a:pt x="1333" y="5329"/>
                </a:lnTo>
                <a:lnTo>
                  <a:pt x="2050" y="5329"/>
                </a:lnTo>
                <a:lnTo>
                  <a:pt x="2050" y="4510"/>
                </a:lnTo>
                <a:lnTo>
                  <a:pt x="2895" y="5086"/>
                </a:lnTo>
                <a:lnTo>
                  <a:pt x="1851" y="11493"/>
                </a:lnTo>
                <a:lnTo>
                  <a:pt x="1090" y="11493"/>
                </a:lnTo>
                <a:lnTo>
                  <a:pt x="1090" y="12210"/>
                </a:lnTo>
                <a:lnTo>
                  <a:pt x="8497" y="12210"/>
                </a:lnTo>
                <a:lnTo>
                  <a:pt x="8497" y="11493"/>
                </a:lnTo>
                <a:lnTo>
                  <a:pt x="7783" y="11493"/>
                </a:lnTo>
                <a:lnTo>
                  <a:pt x="6739" y="5086"/>
                </a:lnTo>
                <a:lnTo>
                  <a:pt x="7536" y="4542"/>
                </a:lnTo>
                <a:lnTo>
                  <a:pt x="7536" y="5329"/>
                </a:lnTo>
                <a:lnTo>
                  <a:pt x="8252" y="5329"/>
                </a:lnTo>
                <a:lnTo>
                  <a:pt x="8252" y="4054"/>
                </a:lnTo>
                <a:lnTo>
                  <a:pt x="9633" y="3112"/>
                </a:lnTo>
                <a:lnTo>
                  <a:pt x="6591" y="3112"/>
                </a:lnTo>
                <a:lnTo>
                  <a:pt x="6575" y="2086"/>
                </a:lnTo>
                <a:lnTo>
                  <a:pt x="7536" y="1430"/>
                </a:lnTo>
                <a:lnTo>
                  <a:pt x="7536" y="2238"/>
                </a:lnTo>
                <a:lnTo>
                  <a:pt x="8252" y="2238"/>
                </a:lnTo>
                <a:lnTo>
                  <a:pt x="8252" y="941"/>
                </a:lnTo>
                <a:lnTo>
                  <a:pt x="963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741A0B-9A59-C645-9328-7901819C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637" y="1548402"/>
            <a:ext cx="432599" cy="55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9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7"/>
          <p:cNvSpPr txBox="1">
            <a:spLocks noGrp="1"/>
          </p:cNvSpPr>
          <p:nvPr>
            <p:ph type="title"/>
          </p:nvPr>
        </p:nvSpPr>
        <p:spPr>
          <a:xfrm>
            <a:off x="613320" y="5242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Objectives</a:t>
            </a:r>
            <a:endParaRPr dirty="0"/>
          </a:p>
        </p:txBody>
      </p:sp>
      <p:sp>
        <p:nvSpPr>
          <p:cNvPr id="649" name="Google Shape;649;p37"/>
          <p:cNvSpPr txBox="1">
            <a:spLocks noGrp="1"/>
          </p:cNvSpPr>
          <p:nvPr>
            <p:ph type="subTitle" idx="4"/>
          </p:nvPr>
        </p:nvSpPr>
        <p:spPr>
          <a:xfrm>
            <a:off x="863690" y="311043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00B050"/>
                </a:solidFill>
              </a:rPr>
              <a:t>Weather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MeasurementAccurracy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650" name="Google Shape;650;p37"/>
          <p:cNvSpPr txBox="1">
            <a:spLocks noGrp="1"/>
          </p:cNvSpPr>
          <p:nvPr>
            <p:ph type="subTitle" idx="5"/>
          </p:nvPr>
        </p:nvSpPr>
        <p:spPr>
          <a:xfrm>
            <a:off x="3453870" y="311043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dirty="0">
                <a:solidFill>
                  <a:srgbClr val="00B050"/>
                </a:solidFill>
              </a:rPr>
              <a:t>DLR Equations Inputs</a:t>
            </a:r>
          </a:p>
        </p:txBody>
      </p:sp>
      <p:sp>
        <p:nvSpPr>
          <p:cNvPr id="654" name="Google Shape;654;p37"/>
          <p:cNvSpPr txBox="1">
            <a:spLocks noGrp="1"/>
          </p:cNvSpPr>
          <p:nvPr>
            <p:ph type="subTitle" idx="6"/>
          </p:nvPr>
        </p:nvSpPr>
        <p:spPr>
          <a:xfrm>
            <a:off x="5957140" y="311043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Results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for Grid Operation</a:t>
            </a:r>
          </a:p>
        </p:txBody>
      </p:sp>
      <p:sp>
        <p:nvSpPr>
          <p:cNvPr id="655" name="Google Shape;655;p37"/>
          <p:cNvSpPr/>
          <p:nvPr/>
        </p:nvSpPr>
        <p:spPr>
          <a:xfrm>
            <a:off x="1551694" y="1619922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37"/>
          <p:cNvSpPr/>
          <p:nvPr/>
        </p:nvSpPr>
        <p:spPr>
          <a:xfrm>
            <a:off x="4098420" y="159988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7"/>
          <p:cNvSpPr/>
          <p:nvPr/>
        </p:nvSpPr>
        <p:spPr>
          <a:xfrm>
            <a:off x="6645146" y="159988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60;p37">
            <a:extLst>
              <a:ext uri="{FF2B5EF4-FFF2-40B4-BE49-F238E27FC236}">
                <a16:creationId xmlns:a16="http://schemas.microsoft.com/office/drawing/2014/main" id="{37AF4F08-C275-F5B0-FD62-6BC93B0F3BA1}"/>
              </a:ext>
            </a:extLst>
          </p:cNvPr>
          <p:cNvSpPr/>
          <p:nvPr/>
        </p:nvSpPr>
        <p:spPr>
          <a:xfrm>
            <a:off x="4324638" y="1829762"/>
            <a:ext cx="433764" cy="420733"/>
          </a:xfrm>
          <a:custGeom>
            <a:avLst/>
            <a:gdLst/>
            <a:ahLst/>
            <a:cxnLst/>
            <a:rect l="l" t="t" r="r" b="b"/>
            <a:pathLst>
              <a:path w="12582" h="12204" extrusionOk="0">
                <a:moveTo>
                  <a:pt x="11561" y="1850"/>
                </a:moveTo>
                <a:lnTo>
                  <a:pt x="11561" y="1850"/>
                </a:lnTo>
                <a:cubicBezTo>
                  <a:pt x="11693" y="2324"/>
                  <a:pt x="11515" y="2850"/>
                  <a:pt x="11086" y="3137"/>
                </a:cubicBezTo>
                <a:lnTo>
                  <a:pt x="10624" y="3398"/>
                </a:lnTo>
                <a:cubicBezTo>
                  <a:pt x="10574" y="3139"/>
                  <a:pt x="10455" y="2890"/>
                  <a:pt x="10267" y="2681"/>
                </a:cubicBezTo>
                <a:lnTo>
                  <a:pt x="11561" y="1850"/>
                </a:lnTo>
                <a:close/>
                <a:moveTo>
                  <a:pt x="10155" y="717"/>
                </a:moveTo>
                <a:cubicBezTo>
                  <a:pt x="10260" y="717"/>
                  <a:pt x="10367" y="731"/>
                  <a:pt x="10470" y="760"/>
                </a:cubicBezTo>
                <a:lnTo>
                  <a:pt x="9243" y="2669"/>
                </a:lnTo>
                <a:lnTo>
                  <a:pt x="9709" y="3134"/>
                </a:lnTo>
                <a:cubicBezTo>
                  <a:pt x="10005" y="3431"/>
                  <a:pt x="10008" y="3911"/>
                  <a:pt x="9718" y="4211"/>
                </a:cubicBezTo>
                <a:lnTo>
                  <a:pt x="8108" y="2601"/>
                </a:lnTo>
                <a:lnTo>
                  <a:pt x="8942" y="1768"/>
                </a:lnTo>
                <a:lnTo>
                  <a:pt x="9190" y="1222"/>
                </a:lnTo>
                <a:cubicBezTo>
                  <a:pt x="9416" y="894"/>
                  <a:pt x="9782" y="717"/>
                  <a:pt x="10155" y="717"/>
                </a:cubicBezTo>
                <a:close/>
                <a:moveTo>
                  <a:pt x="7602" y="3108"/>
                </a:moveTo>
                <a:lnTo>
                  <a:pt x="9212" y="4718"/>
                </a:lnTo>
                <a:lnTo>
                  <a:pt x="8705" y="5224"/>
                </a:lnTo>
                <a:lnTo>
                  <a:pt x="7095" y="3614"/>
                </a:lnTo>
                <a:lnTo>
                  <a:pt x="7602" y="3108"/>
                </a:lnTo>
                <a:close/>
                <a:moveTo>
                  <a:pt x="6461" y="3993"/>
                </a:moveTo>
                <a:lnTo>
                  <a:pt x="7010" y="4542"/>
                </a:lnTo>
                <a:cubicBezTo>
                  <a:pt x="6254" y="4683"/>
                  <a:pt x="5523" y="4926"/>
                  <a:pt x="4833" y="5269"/>
                </a:cubicBezTo>
                <a:cubicBezTo>
                  <a:pt x="4029" y="5669"/>
                  <a:pt x="3301" y="6193"/>
                  <a:pt x="2667" y="6828"/>
                </a:cubicBezTo>
                <a:lnTo>
                  <a:pt x="1526" y="7968"/>
                </a:lnTo>
                <a:cubicBezTo>
                  <a:pt x="1446" y="8048"/>
                  <a:pt x="1341" y="8088"/>
                  <a:pt x="1236" y="8088"/>
                </a:cubicBezTo>
                <a:cubicBezTo>
                  <a:pt x="1131" y="8088"/>
                  <a:pt x="1026" y="8048"/>
                  <a:pt x="946" y="7968"/>
                </a:cubicBezTo>
                <a:cubicBezTo>
                  <a:pt x="787" y="7808"/>
                  <a:pt x="787" y="7547"/>
                  <a:pt x="946" y="7388"/>
                </a:cubicBezTo>
                <a:lnTo>
                  <a:pt x="2206" y="6128"/>
                </a:lnTo>
                <a:cubicBezTo>
                  <a:pt x="3352" y="4982"/>
                  <a:pt x="4858" y="4228"/>
                  <a:pt x="6461" y="3993"/>
                </a:cubicBezTo>
                <a:close/>
                <a:moveTo>
                  <a:pt x="7771" y="5303"/>
                </a:moveTo>
                <a:lnTo>
                  <a:pt x="8321" y="5853"/>
                </a:lnTo>
                <a:cubicBezTo>
                  <a:pt x="8087" y="7456"/>
                  <a:pt x="7333" y="8961"/>
                  <a:pt x="6186" y="10108"/>
                </a:cubicBezTo>
                <a:lnTo>
                  <a:pt x="4926" y="11367"/>
                </a:lnTo>
                <a:cubicBezTo>
                  <a:pt x="4849" y="11446"/>
                  <a:pt x="4745" y="11488"/>
                  <a:pt x="4637" y="11488"/>
                </a:cubicBezTo>
                <a:cubicBezTo>
                  <a:pt x="4527" y="11488"/>
                  <a:pt x="4424" y="11446"/>
                  <a:pt x="4346" y="11367"/>
                </a:cubicBezTo>
                <a:cubicBezTo>
                  <a:pt x="4269" y="11290"/>
                  <a:pt x="4227" y="11188"/>
                  <a:pt x="4227" y="11078"/>
                </a:cubicBezTo>
                <a:cubicBezTo>
                  <a:pt x="4227" y="10968"/>
                  <a:pt x="4269" y="10865"/>
                  <a:pt x="4346" y="10788"/>
                </a:cubicBezTo>
                <a:lnTo>
                  <a:pt x="5486" y="9647"/>
                </a:lnTo>
                <a:cubicBezTo>
                  <a:pt x="6120" y="9014"/>
                  <a:pt x="6645" y="8284"/>
                  <a:pt x="7045" y="7481"/>
                </a:cubicBezTo>
                <a:cubicBezTo>
                  <a:pt x="7388" y="6790"/>
                  <a:pt x="7632" y="6060"/>
                  <a:pt x="7771" y="5303"/>
                </a:cubicBezTo>
                <a:close/>
                <a:moveTo>
                  <a:pt x="10156" y="1"/>
                </a:moveTo>
                <a:cubicBezTo>
                  <a:pt x="9542" y="1"/>
                  <a:pt x="8939" y="300"/>
                  <a:pt x="8577" y="850"/>
                </a:cubicBezTo>
                <a:lnTo>
                  <a:pt x="8561" y="873"/>
                </a:lnTo>
                <a:lnTo>
                  <a:pt x="8344" y="1354"/>
                </a:lnTo>
                <a:lnTo>
                  <a:pt x="6421" y="3275"/>
                </a:lnTo>
                <a:cubicBezTo>
                  <a:pt x="4643" y="3521"/>
                  <a:pt x="2970" y="4351"/>
                  <a:pt x="1699" y="5622"/>
                </a:cubicBezTo>
                <a:lnTo>
                  <a:pt x="440" y="6882"/>
                </a:lnTo>
                <a:cubicBezTo>
                  <a:pt x="1" y="7320"/>
                  <a:pt x="1" y="8035"/>
                  <a:pt x="440" y="8474"/>
                </a:cubicBezTo>
                <a:cubicBezTo>
                  <a:pt x="659" y="8694"/>
                  <a:pt x="948" y="8804"/>
                  <a:pt x="1237" y="8804"/>
                </a:cubicBezTo>
                <a:cubicBezTo>
                  <a:pt x="1525" y="8804"/>
                  <a:pt x="1813" y="8694"/>
                  <a:pt x="2033" y="8474"/>
                </a:cubicBezTo>
                <a:lnTo>
                  <a:pt x="3173" y="7334"/>
                </a:lnTo>
                <a:cubicBezTo>
                  <a:pt x="4227" y="6280"/>
                  <a:pt x="5590" y="5555"/>
                  <a:pt x="7050" y="5264"/>
                </a:cubicBezTo>
                <a:lnTo>
                  <a:pt x="7050" y="5264"/>
                </a:lnTo>
                <a:cubicBezTo>
                  <a:pt x="6759" y="6723"/>
                  <a:pt x="6034" y="8087"/>
                  <a:pt x="4980" y="9141"/>
                </a:cubicBezTo>
                <a:lnTo>
                  <a:pt x="3840" y="10280"/>
                </a:lnTo>
                <a:cubicBezTo>
                  <a:pt x="3627" y="10493"/>
                  <a:pt x="3509" y="10777"/>
                  <a:pt x="3509" y="11078"/>
                </a:cubicBezTo>
                <a:cubicBezTo>
                  <a:pt x="3509" y="11379"/>
                  <a:pt x="3627" y="11661"/>
                  <a:pt x="3840" y="11874"/>
                </a:cubicBezTo>
                <a:cubicBezTo>
                  <a:pt x="4053" y="12087"/>
                  <a:pt x="4335" y="12204"/>
                  <a:pt x="4637" y="12204"/>
                </a:cubicBezTo>
                <a:cubicBezTo>
                  <a:pt x="4938" y="12204"/>
                  <a:pt x="5220" y="12087"/>
                  <a:pt x="5433" y="11874"/>
                </a:cubicBezTo>
                <a:lnTo>
                  <a:pt x="6692" y="10614"/>
                </a:lnTo>
                <a:cubicBezTo>
                  <a:pt x="7959" y="9347"/>
                  <a:pt x="8788" y="7680"/>
                  <a:pt x="9037" y="5905"/>
                </a:cubicBezTo>
                <a:lnTo>
                  <a:pt x="10212" y="4731"/>
                </a:lnTo>
                <a:lnTo>
                  <a:pt x="10216" y="4727"/>
                </a:lnTo>
                <a:lnTo>
                  <a:pt x="10225" y="4718"/>
                </a:lnTo>
                <a:cubicBezTo>
                  <a:pt x="10354" y="4586"/>
                  <a:pt x="10454" y="4436"/>
                  <a:pt x="10524" y="4277"/>
                </a:cubicBezTo>
                <a:lnTo>
                  <a:pt x="11449" y="3756"/>
                </a:lnTo>
                <a:lnTo>
                  <a:pt x="11470" y="3743"/>
                </a:lnTo>
                <a:cubicBezTo>
                  <a:pt x="12339" y="3171"/>
                  <a:pt x="12582" y="2000"/>
                  <a:pt x="12011" y="1131"/>
                </a:cubicBezTo>
                <a:lnTo>
                  <a:pt x="11815" y="834"/>
                </a:lnTo>
                <a:lnTo>
                  <a:pt x="10893" y="1427"/>
                </a:lnTo>
                <a:lnTo>
                  <a:pt x="10893" y="1427"/>
                </a:lnTo>
                <a:lnTo>
                  <a:pt x="11486" y="504"/>
                </a:lnTo>
                <a:lnTo>
                  <a:pt x="11190" y="310"/>
                </a:lnTo>
                <a:cubicBezTo>
                  <a:pt x="10871" y="101"/>
                  <a:pt x="10512" y="1"/>
                  <a:pt x="101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3;p46">
            <a:extLst>
              <a:ext uri="{FF2B5EF4-FFF2-40B4-BE49-F238E27FC236}">
                <a16:creationId xmlns:a16="http://schemas.microsoft.com/office/drawing/2014/main" id="{76F92FED-5925-C75A-0A9B-CBA298F2D41F}"/>
              </a:ext>
            </a:extLst>
          </p:cNvPr>
          <p:cNvSpPr/>
          <p:nvPr/>
        </p:nvSpPr>
        <p:spPr>
          <a:xfrm>
            <a:off x="1798614" y="1852535"/>
            <a:ext cx="392360" cy="420974"/>
          </a:xfrm>
          <a:custGeom>
            <a:avLst/>
            <a:gdLst/>
            <a:ahLst/>
            <a:cxnLst/>
            <a:rect l="l" t="t" r="r" b="b"/>
            <a:pathLst>
              <a:path w="11381" h="12211" extrusionOk="0">
                <a:moveTo>
                  <a:pt x="5242" y="717"/>
                </a:moveTo>
                <a:cubicBezTo>
                  <a:pt x="6751" y="717"/>
                  <a:pt x="8020" y="1797"/>
                  <a:pt x="8260" y="3286"/>
                </a:cubicBezTo>
                <a:lnTo>
                  <a:pt x="8308" y="3587"/>
                </a:lnTo>
                <a:lnTo>
                  <a:pt x="8898" y="3587"/>
                </a:lnTo>
                <a:cubicBezTo>
                  <a:pt x="9872" y="3587"/>
                  <a:pt x="10664" y="4379"/>
                  <a:pt x="10664" y="5353"/>
                </a:cubicBezTo>
                <a:cubicBezTo>
                  <a:pt x="10664" y="6327"/>
                  <a:pt x="9872" y="7119"/>
                  <a:pt x="8898" y="7119"/>
                </a:cubicBezTo>
                <a:lnTo>
                  <a:pt x="2482" y="7119"/>
                </a:lnTo>
                <a:cubicBezTo>
                  <a:pt x="1508" y="7119"/>
                  <a:pt x="716" y="6327"/>
                  <a:pt x="716" y="5353"/>
                </a:cubicBezTo>
                <a:cubicBezTo>
                  <a:pt x="716" y="4572"/>
                  <a:pt x="1217" y="3894"/>
                  <a:pt x="1962" y="3665"/>
                </a:cubicBezTo>
                <a:lnTo>
                  <a:pt x="2181" y="3597"/>
                </a:lnTo>
                <a:lnTo>
                  <a:pt x="2212" y="3369"/>
                </a:lnTo>
                <a:cubicBezTo>
                  <a:pt x="2411" y="1857"/>
                  <a:pt x="3714" y="717"/>
                  <a:pt x="5242" y="717"/>
                </a:cubicBezTo>
                <a:close/>
                <a:moveTo>
                  <a:pt x="5242" y="1"/>
                </a:moveTo>
                <a:cubicBezTo>
                  <a:pt x="4322" y="1"/>
                  <a:pt x="3435" y="336"/>
                  <a:pt x="2745" y="945"/>
                </a:cubicBezTo>
                <a:cubicBezTo>
                  <a:pt x="2118" y="1499"/>
                  <a:pt x="1694" y="2243"/>
                  <a:pt x="1537" y="3057"/>
                </a:cubicBezTo>
                <a:cubicBezTo>
                  <a:pt x="1127" y="3227"/>
                  <a:pt x="763" y="3507"/>
                  <a:pt x="495" y="3864"/>
                </a:cubicBezTo>
                <a:cubicBezTo>
                  <a:pt x="172" y="4297"/>
                  <a:pt x="0" y="4811"/>
                  <a:pt x="0" y="5353"/>
                </a:cubicBezTo>
                <a:cubicBezTo>
                  <a:pt x="0" y="6642"/>
                  <a:pt x="988" y="7706"/>
                  <a:pt x="2248" y="7824"/>
                </a:cubicBezTo>
                <a:lnTo>
                  <a:pt x="1633" y="10126"/>
                </a:lnTo>
                <a:lnTo>
                  <a:pt x="2685" y="9883"/>
                </a:lnTo>
                <a:lnTo>
                  <a:pt x="2685" y="9883"/>
                </a:lnTo>
                <a:lnTo>
                  <a:pt x="2176" y="12046"/>
                </a:lnTo>
                <a:lnTo>
                  <a:pt x="2873" y="12210"/>
                </a:lnTo>
                <a:lnTo>
                  <a:pt x="3646" y="8925"/>
                </a:lnTo>
                <a:lnTo>
                  <a:pt x="3646" y="8925"/>
                </a:lnTo>
                <a:lnTo>
                  <a:pt x="2632" y="9160"/>
                </a:lnTo>
                <a:lnTo>
                  <a:pt x="2632" y="9160"/>
                </a:lnTo>
                <a:lnTo>
                  <a:pt x="2986" y="7834"/>
                </a:lnTo>
                <a:lnTo>
                  <a:pt x="5102" y="7834"/>
                </a:lnTo>
                <a:lnTo>
                  <a:pt x="4490" y="10126"/>
                </a:lnTo>
                <a:lnTo>
                  <a:pt x="5543" y="9883"/>
                </a:lnTo>
                <a:lnTo>
                  <a:pt x="5543" y="9883"/>
                </a:lnTo>
                <a:lnTo>
                  <a:pt x="5034" y="12046"/>
                </a:lnTo>
                <a:lnTo>
                  <a:pt x="5730" y="12209"/>
                </a:lnTo>
                <a:lnTo>
                  <a:pt x="6504" y="8924"/>
                </a:lnTo>
                <a:lnTo>
                  <a:pt x="5490" y="9160"/>
                </a:lnTo>
                <a:lnTo>
                  <a:pt x="5490" y="9160"/>
                </a:lnTo>
                <a:lnTo>
                  <a:pt x="5844" y="7834"/>
                </a:lnTo>
                <a:lnTo>
                  <a:pt x="7960" y="7834"/>
                </a:lnTo>
                <a:lnTo>
                  <a:pt x="7347" y="10126"/>
                </a:lnTo>
                <a:lnTo>
                  <a:pt x="8401" y="9883"/>
                </a:lnTo>
                <a:lnTo>
                  <a:pt x="8401" y="9883"/>
                </a:lnTo>
                <a:lnTo>
                  <a:pt x="7891" y="12045"/>
                </a:lnTo>
                <a:lnTo>
                  <a:pt x="8589" y="12209"/>
                </a:lnTo>
                <a:lnTo>
                  <a:pt x="9362" y="8924"/>
                </a:lnTo>
                <a:lnTo>
                  <a:pt x="9362" y="8924"/>
                </a:lnTo>
                <a:lnTo>
                  <a:pt x="8347" y="9160"/>
                </a:lnTo>
                <a:lnTo>
                  <a:pt x="8702" y="7834"/>
                </a:lnTo>
                <a:lnTo>
                  <a:pt x="8899" y="7834"/>
                </a:lnTo>
                <a:lnTo>
                  <a:pt x="8899" y="7835"/>
                </a:lnTo>
                <a:cubicBezTo>
                  <a:pt x="10267" y="7835"/>
                  <a:pt x="11380" y="6721"/>
                  <a:pt x="11380" y="5353"/>
                </a:cubicBezTo>
                <a:cubicBezTo>
                  <a:pt x="11380" y="3986"/>
                  <a:pt x="10270" y="2875"/>
                  <a:pt x="8905" y="2870"/>
                </a:cubicBezTo>
                <a:cubicBezTo>
                  <a:pt x="8719" y="2113"/>
                  <a:pt x="8299" y="1426"/>
                  <a:pt x="7701" y="912"/>
                </a:cubicBezTo>
                <a:cubicBezTo>
                  <a:pt x="7018" y="324"/>
                  <a:pt x="6144" y="1"/>
                  <a:pt x="5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053;p51">
            <a:extLst>
              <a:ext uri="{FF2B5EF4-FFF2-40B4-BE49-F238E27FC236}">
                <a16:creationId xmlns:a16="http://schemas.microsoft.com/office/drawing/2014/main" id="{5D2442B1-A7E4-CE2D-3F7B-11689073CFEB}"/>
              </a:ext>
            </a:extLst>
          </p:cNvPr>
          <p:cNvGrpSpPr/>
          <p:nvPr/>
        </p:nvGrpSpPr>
        <p:grpSpPr>
          <a:xfrm>
            <a:off x="6891480" y="1819682"/>
            <a:ext cx="392946" cy="420974"/>
            <a:chOff x="4005495" y="3324102"/>
            <a:chExt cx="392946" cy="420974"/>
          </a:xfrm>
        </p:grpSpPr>
        <p:sp>
          <p:nvSpPr>
            <p:cNvPr id="6" name="Google Shape;1054;p51">
              <a:extLst>
                <a:ext uri="{FF2B5EF4-FFF2-40B4-BE49-F238E27FC236}">
                  <a16:creationId xmlns:a16="http://schemas.microsoft.com/office/drawing/2014/main" id="{22757DDF-B4B0-E8E3-CE66-D4E0D55F6B73}"/>
                </a:ext>
              </a:extLst>
            </p:cNvPr>
            <p:cNvSpPr/>
            <p:nvPr/>
          </p:nvSpPr>
          <p:spPr>
            <a:xfrm>
              <a:off x="4005495" y="3324102"/>
              <a:ext cx="392946" cy="420974"/>
            </a:xfrm>
            <a:custGeom>
              <a:avLst/>
              <a:gdLst/>
              <a:ahLst/>
              <a:cxnLst/>
              <a:rect l="l" t="t" r="r" b="b"/>
              <a:pathLst>
                <a:path w="11398" h="12211" extrusionOk="0">
                  <a:moveTo>
                    <a:pt x="6121" y="717"/>
                  </a:moveTo>
                  <a:lnTo>
                    <a:pt x="6121" y="1859"/>
                  </a:lnTo>
                  <a:lnTo>
                    <a:pt x="5295" y="1859"/>
                  </a:lnTo>
                  <a:lnTo>
                    <a:pt x="5295" y="717"/>
                  </a:lnTo>
                  <a:close/>
                  <a:moveTo>
                    <a:pt x="6837" y="1380"/>
                  </a:moveTo>
                  <a:cubicBezTo>
                    <a:pt x="7423" y="1538"/>
                    <a:pt x="7856" y="2074"/>
                    <a:pt x="7856" y="2709"/>
                  </a:cubicBezTo>
                  <a:lnTo>
                    <a:pt x="7856" y="3308"/>
                  </a:lnTo>
                  <a:lnTo>
                    <a:pt x="3559" y="3308"/>
                  </a:lnTo>
                  <a:lnTo>
                    <a:pt x="3559" y="2709"/>
                  </a:lnTo>
                  <a:cubicBezTo>
                    <a:pt x="3559" y="2074"/>
                    <a:pt x="3993" y="1538"/>
                    <a:pt x="4579" y="1380"/>
                  </a:cubicBezTo>
                  <a:lnTo>
                    <a:pt x="4579" y="2575"/>
                  </a:lnTo>
                  <a:lnTo>
                    <a:pt x="6837" y="2575"/>
                  </a:lnTo>
                  <a:lnTo>
                    <a:pt x="6837" y="1380"/>
                  </a:lnTo>
                  <a:close/>
                  <a:moveTo>
                    <a:pt x="7856" y="4023"/>
                  </a:moveTo>
                  <a:lnTo>
                    <a:pt x="7856" y="4745"/>
                  </a:lnTo>
                  <a:lnTo>
                    <a:pt x="8310" y="4747"/>
                  </a:lnTo>
                  <a:cubicBezTo>
                    <a:pt x="8498" y="4747"/>
                    <a:pt x="8650" y="4900"/>
                    <a:pt x="8650" y="5088"/>
                  </a:cubicBezTo>
                  <a:cubicBezTo>
                    <a:pt x="8650" y="5276"/>
                    <a:pt x="8498" y="5428"/>
                    <a:pt x="8310" y="5428"/>
                  </a:cubicBezTo>
                  <a:lnTo>
                    <a:pt x="7856" y="5428"/>
                  </a:lnTo>
                  <a:lnTo>
                    <a:pt x="7856" y="5820"/>
                  </a:lnTo>
                  <a:cubicBezTo>
                    <a:pt x="7856" y="7004"/>
                    <a:pt x="6892" y="7968"/>
                    <a:pt x="5708" y="7968"/>
                  </a:cubicBezTo>
                  <a:cubicBezTo>
                    <a:pt x="4523" y="7968"/>
                    <a:pt x="3559" y="7004"/>
                    <a:pt x="3559" y="5820"/>
                  </a:cubicBezTo>
                  <a:lnTo>
                    <a:pt x="3559" y="5428"/>
                  </a:lnTo>
                  <a:lnTo>
                    <a:pt x="3105" y="5428"/>
                  </a:lnTo>
                  <a:cubicBezTo>
                    <a:pt x="2917" y="5428"/>
                    <a:pt x="2764" y="5276"/>
                    <a:pt x="2764" y="5088"/>
                  </a:cubicBezTo>
                  <a:cubicBezTo>
                    <a:pt x="2764" y="4900"/>
                    <a:pt x="2917" y="4747"/>
                    <a:pt x="3106" y="4747"/>
                  </a:cubicBezTo>
                  <a:lnTo>
                    <a:pt x="3559" y="4745"/>
                  </a:lnTo>
                  <a:lnTo>
                    <a:pt x="3559" y="4023"/>
                  </a:lnTo>
                  <a:close/>
                  <a:moveTo>
                    <a:pt x="6523" y="8566"/>
                  </a:moveTo>
                  <a:lnTo>
                    <a:pt x="6523" y="8920"/>
                  </a:lnTo>
                  <a:cubicBezTo>
                    <a:pt x="6523" y="9369"/>
                    <a:pt x="6157" y="9735"/>
                    <a:pt x="5708" y="9735"/>
                  </a:cubicBezTo>
                  <a:cubicBezTo>
                    <a:pt x="5259" y="9735"/>
                    <a:pt x="4893" y="9369"/>
                    <a:pt x="4893" y="8920"/>
                  </a:cubicBezTo>
                  <a:lnTo>
                    <a:pt x="4893" y="8566"/>
                  </a:lnTo>
                  <a:cubicBezTo>
                    <a:pt x="5151" y="8643"/>
                    <a:pt x="5425" y="8684"/>
                    <a:pt x="5708" y="8684"/>
                  </a:cubicBezTo>
                  <a:cubicBezTo>
                    <a:pt x="5990" y="8684"/>
                    <a:pt x="6264" y="8643"/>
                    <a:pt x="6523" y="8566"/>
                  </a:cubicBezTo>
                  <a:close/>
                  <a:moveTo>
                    <a:pt x="1526" y="10156"/>
                  </a:moveTo>
                  <a:lnTo>
                    <a:pt x="1526" y="11494"/>
                  </a:lnTo>
                  <a:lnTo>
                    <a:pt x="716" y="11494"/>
                  </a:lnTo>
                  <a:lnTo>
                    <a:pt x="716" y="10841"/>
                  </a:lnTo>
                  <a:cubicBezTo>
                    <a:pt x="716" y="10553"/>
                    <a:pt x="912" y="10304"/>
                    <a:pt x="1192" y="10236"/>
                  </a:cubicBezTo>
                  <a:lnTo>
                    <a:pt x="1526" y="10156"/>
                  </a:lnTo>
                  <a:close/>
                  <a:moveTo>
                    <a:pt x="3101" y="9777"/>
                  </a:moveTo>
                  <a:lnTo>
                    <a:pt x="3101" y="11494"/>
                  </a:lnTo>
                  <a:lnTo>
                    <a:pt x="2242" y="11494"/>
                  </a:lnTo>
                  <a:lnTo>
                    <a:pt x="2242" y="9984"/>
                  </a:lnTo>
                  <a:lnTo>
                    <a:pt x="3101" y="9777"/>
                  </a:lnTo>
                  <a:close/>
                  <a:moveTo>
                    <a:pt x="4288" y="9492"/>
                  </a:moveTo>
                  <a:cubicBezTo>
                    <a:pt x="4515" y="10054"/>
                    <a:pt x="5066" y="10451"/>
                    <a:pt x="5708" y="10451"/>
                  </a:cubicBezTo>
                  <a:cubicBezTo>
                    <a:pt x="6346" y="10451"/>
                    <a:pt x="6895" y="10058"/>
                    <a:pt x="7124" y="9501"/>
                  </a:cubicBezTo>
                  <a:lnTo>
                    <a:pt x="7598" y="9615"/>
                  </a:lnTo>
                  <a:lnTo>
                    <a:pt x="7598" y="11494"/>
                  </a:lnTo>
                  <a:lnTo>
                    <a:pt x="3817" y="11494"/>
                  </a:lnTo>
                  <a:lnTo>
                    <a:pt x="3817" y="9606"/>
                  </a:lnTo>
                  <a:lnTo>
                    <a:pt x="4288" y="9492"/>
                  </a:lnTo>
                  <a:close/>
                  <a:moveTo>
                    <a:pt x="8314" y="9785"/>
                  </a:moveTo>
                  <a:lnTo>
                    <a:pt x="9173" y="9991"/>
                  </a:lnTo>
                  <a:lnTo>
                    <a:pt x="9173" y="11494"/>
                  </a:lnTo>
                  <a:lnTo>
                    <a:pt x="8314" y="11494"/>
                  </a:lnTo>
                  <a:lnTo>
                    <a:pt x="8314" y="9785"/>
                  </a:lnTo>
                  <a:close/>
                  <a:moveTo>
                    <a:pt x="9890" y="10162"/>
                  </a:moveTo>
                  <a:lnTo>
                    <a:pt x="10205" y="10237"/>
                  </a:lnTo>
                  <a:cubicBezTo>
                    <a:pt x="10485" y="10304"/>
                    <a:pt x="10682" y="10553"/>
                    <a:pt x="10682" y="10842"/>
                  </a:cubicBezTo>
                  <a:lnTo>
                    <a:pt x="10682" y="11494"/>
                  </a:lnTo>
                  <a:lnTo>
                    <a:pt x="9890" y="11494"/>
                  </a:lnTo>
                  <a:lnTo>
                    <a:pt x="9890" y="10162"/>
                  </a:lnTo>
                  <a:close/>
                  <a:moveTo>
                    <a:pt x="4579" y="1"/>
                  </a:moveTo>
                  <a:lnTo>
                    <a:pt x="4579" y="647"/>
                  </a:lnTo>
                  <a:cubicBezTo>
                    <a:pt x="3595" y="818"/>
                    <a:pt x="2844" y="1678"/>
                    <a:pt x="2844" y="2709"/>
                  </a:cubicBezTo>
                  <a:lnTo>
                    <a:pt x="2844" y="4063"/>
                  </a:lnTo>
                  <a:cubicBezTo>
                    <a:pt x="2387" y="4181"/>
                    <a:pt x="2049" y="4595"/>
                    <a:pt x="2049" y="5088"/>
                  </a:cubicBezTo>
                  <a:cubicBezTo>
                    <a:pt x="2049" y="5585"/>
                    <a:pt x="2395" y="6004"/>
                    <a:pt x="2860" y="6115"/>
                  </a:cubicBezTo>
                  <a:cubicBezTo>
                    <a:pt x="2951" y="7008"/>
                    <a:pt x="3456" y="7781"/>
                    <a:pt x="4178" y="8240"/>
                  </a:cubicBezTo>
                  <a:lnTo>
                    <a:pt x="4178" y="8783"/>
                  </a:lnTo>
                  <a:lnTo>
                    <a:pt x="1026" y="9541"/>
                  </a:lnTo>
                  <a:cubicBezTo>
                    <a:pt x="423" y="9686"/>
                    <a:pt x="0" y="10220"/>
                    <a:pt x="0" y="10841"/>
                  </a:cubicBezTo>
                  <a:lnTo>
                    <a:pt x="0" y="12210"/>
                  </a:lnTo>
                  <a:lnTo>
                    <a:pt x="11398" y="12210"/>
                  </a:lnTo>
                  <a:lnTo>
                    <a:pt x="11398" y="10842"/>
                  </a:lnTo>
                  <a:cubicBezTo>
                    <a:pt x="11398" y="10221"/>
                    <a:pt x="10976" y="9686"/>
                    <a:pt x="10371" y="9541"/>
                  </a:cubicBezTo>
                  <a:lnTo>
                    <a:pt x="7239" y="8793"/>
                  </a:lnTo>
                  <a:lnTo>
                    <a:pt x="7239" y="8240"/>
                  </a:lnTo>
                  <a:cubicBezTo>
                    <a:pt x="7961" y="7781"/>
                    <a:pt x="8464" y="7008"/>
                    <a:pt x="8557" y="6115"/>
                  </a:cubicBezTo>
                  <a:cubicBezTo>
                    <a:pt x="9021" y="6004"/>
                    <a:pt x="9367" y="5585"/>
                    <a:pt x="9367" y="5088"/>
                  </a:cubicBezTo>
                  <a:cubicBezTo>
                    <a:pt x="9367" y="4595"/>
                    <a:pt x="9028" y="4180"/>
                    <a:pt x="8571" y="4063"/>
                  </a:cubicBezTo>
                  <a:lnTo>
                    <a:pt x="8571" y="2709"/>
                  </a:lnTo>
                  <a:cubicBezTo>
                    <a:pt x="8571" y="1678"/>
                    <a:pt x="7821" y="818"/>
                    <a:pt x="6837" y="647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5;p51">
              <a:extLst>
                <a:ext uri="{FF2B5EF4-FFF2-40B4-BE49-F238E27FC236}">
                  <a16:creationId xmlns:a16="http://schemas.microsoft.com/office/drawing/2014/main" id="{3FBBA0A2-D7FC-153E-FCB5-87281BFACD45}"/>
                </a:ext>
              </a:extLst>
            </p:cNvPr>
            <p:cNvSpPr/>
            <p:nvPr/>
          </p:nvSpPr>
          <p:spPr>
            <a:xfrm>
              <a:off x="4167321" y="3537606"/>
              <a:ext cx="69881" cy="34958"/>
            </a:xfrm>
            <a:custGeom>
              <a:avLst/>
              <a:gdLst/>
              <a:ahLst/>
              <a:cxnLst/>
              <a:rect l="l" t="t" r="r" b="b"/>
              <a:pathLst>
                <a:path w="2027" h="1014" extrusionOk="0">
                  <a:moveTo>
                    <a:pt x="1" y="0"/>
                  </a:moveTo>
                  <a:cubicBezTo>
                    <a:pt x="1" y="559"/>
                    <a:pt x="455" y="1013"/>
                    <a:pt x="1014" y="1013"/>
                  </a:cubicBezTo>
                  <a:cubicBezTo>
                    <a:pt x="1573" y="1013"/>
                    <a:pt x="2027" y="559"/>
                    <a:pt x="2027" y="0"/>
                  </a:cubicBezTo>
                  <a:lnTo>
                    <a:pt x="1311" y="0"/>
                  </a:lnTo>
                  <a:cubicBezTo>
                    <a:pt x="1311" y="165"/>
                    <a:pt x="1178" y="298"/>
                    <a:pt x="1014" y="298"/>
                  </a:cubicBezTo>
                  <a:cubicBezTo>
                    <a:pt x="849" y="298"/>
                    <a:pt x="716" y="165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6;p51">
              <a:extLst>
                <a:ext uri="{FF2B5EF4-FFF2-40B4-BE49-F238E27FC236}">
                  <a16:creationId xmlns:a16="http://schemas.microsoft.com/office/drawing/2014/main" id="{4D035E64-F24B-7030-29D3-F3C4114796EF}"/>
                </a:ext>
              </a:extLst>
            </p:cNvPr>
            <p:cNvSpPr/>
            <p:nvPr/>
          </p:nvSpPr>
          <p:spPr>
            <a:xfrm>
              <a:off x="4158805" y="3486169"/>
              <a:ext cx="24719" cy="23926"/>
            </a:xfrm>
            <a:custGeom>
              <a:avLst/>
              <a:gdLst/>
              <a:ahLst/>
              <a:cxnLst/>
              <a:rect l="l" t="t" r="r" b="b"/>
              <a:pathLst>
                <a:path w="717" h="694" extrusionOk="0">
                  <a:moveTo>
                    <a:pt x="0" y="1"/>
                  </a:moveTo>
                  <a:lnTo>
                    <a:pt x="0" y="693"/>
                  </a:lnTo>
                  <a:lnTo>
                    <a:pt x="716" y="693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7;p51">
              <a:extLst>
                <a:ext uri="{FF2B5EF4-FFF2-40B4-BE49-F238E27FC236}">
                  <a16:creationId xmlns:a16="http://schemas.microsoft.com/office/drawing/2014/main" id="{DE537F2C-B630-FA07-6B18-6414C9508082}"/>
                </a:ext>
              </a:extLst>
            </p:cNvPr>
            <p:cNvSpPr/>
            <p:nvPr/>
          </p:nvSpPr>
          <p:spPr>
            <a:xfrm>
              <a:off x="4220412" y="3486169"/>
              <a:ext cx="24753" cy="23926"/>
            </a:xfrm>
            <a:custGeom>
              <a:avLst/>
              <a:gdLst/>
              <a:ahLst/>
              <a:cxnLst/>
              <a:rect l="l" t="t" r="r" b="b"/>
              <a:pathLst>
                <a:path w="718" h="694" extrusionOk="0">
                  <a:moveTo>
                    <a:pt x="1" y="1"/>
                  </a:moveTo>
                  <a:lnTo>
                    <a:pt x="1" y="693"/>
                  </a:lnTo>
                  <a:lnTo>
                    <a:pt x="717" y="6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8;p51">
              <a:extLst>
                <a:ext uri="{FF2B5EF4-FFF2-40B4-BE49-F238E27FC236}">
                  <a16:creationId xmlns:a16="http://schemas.microsoft.com/office/drawing/2014/main" id="{84AB8BEB-F10C-926E-47A3-1BF26561875D}"/>
                </a:ext>
              </a:extLst>
            </p:cNvPr>
            <p:cNvSpPr/>
            <p:nvPr/>
          </p:nvSpPr>
          <p:spPr>
            <a:xfrm>
              <a:off x="4006702" y="3527953"/>
              <a:ext cx="57091" cy="102253"/>
            </a:xfrm>
            <a:custGeom>
              <a:avLst/>
              <a:gdLst/>
              <a:ahLst/>
              <a:cxnLst/>
              <a:rect l="l" t="t" r="r" b="b"/>
              <a:pathLst>
                <a:path w="1656" h="2966" extrusionOk="0">
                  <a:moveTo>
                    <a:pt x="467" y="1"/>
                  </a:moveTo>
                  <a:lnTo>
                    <a:pt x="0" y="2027"/>
                  </a:lnTo>
                  <a:lnTo>
                    <a:pt x="747" y="1879"/>
                  </a:lnTo>
                  <a:lnTo>
                    <a:pt x="560" y="2827"/>
                  </a:lnTo>
                  <a:lnTo>
                    <a:pt x="1262" y="2965"/>
                  </a:lnTo>
                  <a:lnTo>
                    <a:pt x="1655" y="969"/>
                  </a:lnTo>
                  <a:lnTo>
                    <a:pt x="946" y="1110"/>
                  </a:lnTo>
                  <a:lnTo>
                    <a:pt x="1164" y="16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9;p51">
              <a:extLst>
                <a:ext uri="{FF2B5EF4-FFF2-40B4-BE49-F238E27FC236}">
                  <a16:creationId xmlns:a16="http://schemas.microsoft.com/office/drawing/2014/main" id="{7983F878-ED41-E2C2-D102-6EECE807EBCF}"/>
                </a:ext>
              </a:extLst>
            </p:cNvPr>
            <p:cNvSpPr/>
            <p:nvPr/>
          </p:nvSpPr>
          <p:spPr>
            <a:xfrm>
              <a:off x="4329319" y="3349234"/>
              <a:ext cx="57091" cy="102218"/>
            </a:xfrm>
            <a:custGeom>
              <a:avLst/>
              <a:gdLst/>
              <a:ahLst/>
              <a:cxnLst/>
              <a:rect l="l" t="t" r="r" b="b"/>
              <a:pathLst>
                <a:path w="1656" h="2965" extrusionOk="0">
                  <a:moveTo>
                    <a:pt x="467" y="0"/>
                  </a:moveTo>
                  <a:lnTo>
                    <a:pt x="0" y="2025"/>
                  </a:lnTo>
                  <a:lnTo>
                    <a:pt x="746" y="1878"/>
                  </a:lnTo>
                  <a:lnTo>
                    <a:pt x="560" y="2826"/>
                  </a:lnTo>
                  <a:lnTo>
                    <a:pt x="1262" y="2965"/>
                  </a:lnTo>
                  <a:lnTo>
                    <a:pt x="1656" y="968"/>
                  </a:lnTo>
                  <a:lnTo>
                    <a:pt x="947" y="1109"/>
                  </a:lnTo>
                  <a:lnTo>
                    <a:pt x="1164" y="161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0;p51">
              <a:extLst>
                <a:ext uri="{FF2B5EF4-FFF2-40B4-BE49-F238E27FC236}">
                  <a16:creationId xmlns:a16="http://schemas.microsoft.com/office/drawing/2014/main" id="{AC0C95F1-3CED-A369-05CA-6316706DE056}"/>
                </a:ext>
              </a:extLst>
            </p:cNvPr>
            <p:cNvSpPr/>
            <p:nvPr/>
          </p:nvSpPr>
          <p:spPr>
            <a:xfrm>
              <a:off x="4358347" y="3560187"/>
              <a:ext cx="24719" cy="26925"/>
            </a:xfrm>
            <a:custGeom>
              <a:avLst/>
              <a:gdLst/>
              <a:ahLst/>
              <a:cxnLst/>
              <a:rect l="l" t="t" r="r" b="b"/>
              <a:pathLst>
                <a:path w="717" h="781" extrusionOk="0">
                  <a:moveTo>
                    <a:pt x="1" y="1"/>
                  </a:moveTo>
                  <a:lnTo>
                    <a:pt x="1" y="781"/>
                  </a:lnTo>
                  <a:lnTo>
                    <a:pt x="717" y="781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1;p51">
              <a:extLst>
                <a:ext uri="{FF2B5EF4-FFF2-40B4-BE49-F238E27FC236}">
                  <a16:creationId xmlns:a16="http://schemas.microsoft.com/office/drawing/2014/main" id="{53F8E081-CE69-87F9-6F4B-EF62D6D66C89}"/>
                </a:ext>
              </a:extLst>
            </p:cNvPr>
            <p:cNvSpPr/>
            <p:nvPr/>
          </p:nvSpPr>
          <p:spPr>
            <a:xfrm>
              <a:off x="4010666" y="3366679"/>
              <a:ext cx="24719" cy="26925"/>
            </a:xfrm>
            <a:custGeom>
              <a:avLst/>
              <a:gdLst/>
              <a:ahLst/>
              <a:cxnLst/>
              <a:rect l="l" t="t" r="r" b="b"/>
              <a:pathLst>
                <a:path w="717" h="781" extrusionOk="0">
                  <a:moveTo>
                    <a:pt x="0" y="1"/>
                  </a:moveTo>
                  <a:lnTo>
                    <a:pt x="0" y="781"/>
                  </a:lnTo>
                  <a:lnTo>
                    <a:pt x="716" y="781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431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981775" y="1626198"/>
            <a:ext cx="444862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 err="1">
                <a:solidFill>
                  <a:srgbClr val="00B050"/>
                </a:solidFill>
              </a:rPr>
              <a:t>Objectives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0" y="310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Weather</a:t>
            </a:r>
            <a:r>
              <a:rPr lang="es-ES" dirty="0"/>
              <a:t> </a:t>
            </a:r>
            <a:r>
              <a:rPr lang="es-ES" dirty="0" err="1"/>
              <a:t>Measurement</a:t>
            </a:r>
            <a:r>
              <a:rPr lang="es-ES" dirty="0"/>
              <a:t> </a:t>
            </a:r>
            <a:r>
              <a:rPr lang="es-ES" dirty="0" err="1"/>
              <a:t>Accurracy</a:t>
            </a:r>
            <a:endParaRPr dirty="0"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5828104" y="2083398"/>
            <a:ext cx="3493605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Field </a:t>
            </a:r>
            <a:r>
              <a:rPr lang="es-ES" dirty="0" err="1"/>
              <a:t>Devices</a:t>
            </a:r>
            <a:r>
              <a:rPr lang="es-ES" dirty="0"/>
              <a:t> </a:t>
            </a:r>
            <a:r>
              <a:rPr lang="es-ES" dirty="0" err="1"/>
              <a:t>Accurracy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Providers</a:t>
            </a:r>
            <a:r>
              <a:rPr lang="es-ES" dirty="0"/>
              <a:t> Data </a:t>
            </a:r>
            <a:r>
              <a:rPr lang="es-ES" dirty="0" err="1"/>
              <a:t>Accurracy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Wind</a:t>
            </a:r>
            <a:r>
              <a:rPr lang="es-ES" dirty="0"/>
              <a:t> </a:t>
            </a:r>
            <a:r>
              <a:rPr lang="es-ES" dirty="0" err="1"/>
              <a:t>Accurracy</a:t>
            </a:r>
            <a:endParaRPr lang="es-ES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Height</a:t>
            </a:r>
            <a:endParaRPr lang="es-ES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Orography</a:t>
            </a:r>
            <a:endParaRPr lang="es-ES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Vegetation</a:t>
            </a:r>
            <a:endParaRPr lang="es-ES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Season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Year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C10808D-6D5C-DD85-0B41-D183A5673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1912"/>
            <a:ext cx="4923413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95D19B1-96AD-4C33-2E3F-1904DB38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76" y="423416"/>
            <a:ext cx="4037542" cy="2002999"/>
          </a:xfrm>
          <a:prstGeom prst="rect">
            <a:avLst/>
          </a:prstGeom>
        </p:spPr>
      </p:pic>
      <p:pic>
        <p:nvPicPr>
          <p:cNvPr id="6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02059D62-D7D2-12EB-5AC1-F3825AEE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76" y="2426414"/>
            <a:ext cx="4037542" cy="2003000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6A769BA9-1AFD-6D7F-6479-9B412209A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34" y="2426415"/>
            <a:ext cx="4037542" cy="2003000"/>
          </a:xfrm>
          <a:prstGeom prst="rect">
            <a:avLst/>
          </a:prstGeom>
        </p:spPr>
      </p:pic>
      <p:pic>
        <p:nvPicPr>
          <p:cNvPr id="10" name="Imagen 9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2E348A7C-94A7-60E6-D0A6-CE5A082E0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34" y="423417"/>
            <a:ext cx="4037542" cy="20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41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5693EB-082C-CF65-1F62-AA6772F8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379851"/>
            <a:ext cx="3243878" cy="3116355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B6C1285-D706-1032-C6DB-809EB54BFC65}"/>
              </a:ext>
            </a:extLst>
          </p:cNvPr>
          <p:cNvSpPr/>
          <p:nvPr/>
        </p:nvSpPr>
        <p:spPr>
          <a:xfrm>
            <a:off x="4120896" y="4604001"/>
            <a:ext cx="890016" cy="216473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252687" y="976968"/>
            <a:ext cx="444862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 err="1">
                <a:solidFill>
                  <a:srgbClr val="00B050"/>
                </a:solidFill>
              </a:rPr>
              <a:t>Influence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1" y="4042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DLR </a:t>
            </a:r>
            <a:r>
              <a:rPr lang="es-ES" dirty="0" err="1"/>
              <a:t>Equations</a:t>
            </a:r>
            <a:r>
              <a:rPr lang="es-ES" dirty="0"/>
              <a:t> Inputs</a:t>
            </a:r>
            <a:endParaRPr dirty="0"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5704159" y="1384362"/>
            <a:ext cx="2214784" cy="67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 err="1"/>
              <a:t>Wind</a:t>
            </a:r>
            <a:r>
              <a:rPr lang="es-ES" dirty="0"/>
              <a:t> </a:t>
            </a:r>
            <a:r>
              <a:rPr lang="es-ES" dirty="0" err="1"/>
              <a:t>Speed</a:t>
            </a:r>
            <a:endParaRPr lang="es-E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 err="1"/>
              <a:t>Wind</a:t>
            </a:r>
            <a:r>
              <a:rPr lang="es-ES" dirty="0"/>
              <a:t> </a:t>
            </a:r>
            <a:r>
              <a:rPr lang="es-ES" dirty="0" err="1"/>
              <a:t>Direction</a:t>
            </a:r>
            <a:endParaRPr lang="es-E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 err="1"/>
              <a:t>Ambient</a:t>
            </a:r>
            <a:r>
              <a:rPr lang="es-ES" dirty="0"/>
              <a:t> </a:t>
            </a:r>
            <a:r>
              <a:rPr lang="es-ES" dirty="0" err="1"/>
              <a:t>Temperature</a:t>
            </a:r>
            <a:endParaRPr lang="es-E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CF768FA-4B05-BF35-671F-C784E3307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251" y="2377965"/>
            <a:ext cx="3676130" cy="2442509"/>
          </a:xfrm>
          <a:prstGeom prst="rect">
            <a:avLst/>
          </a:prstGeom>
        </p:spPr>
      </p:pic>
      <p:sp>
        <p:nvSpPr>
          <p:cNvPr id="12" name="Google Shape;630;p36">
            <a:extLst>
              <a:ext uri="{FF2B5EF4-FFF2-40B4-BE49-F238E27FC236}">
                <a16:creationId xmlns:a16="http://schemas.microsoft.com/office/drawing/2014/main" id="{92AEF34A-E10E-626C-643F-609509629DD5}"/>
              </a:ext>
            </a:extLst>
          </p:cNvPr>
          <p:cNvSpPr txBox="1">
            <a:spLocks/>
          </p:cNvSpPr>
          <p:nvPr/>
        </p:nvSpPr>
        <p:spPr>
          <a:xfrm>
            <a:off x="-62371" y="922651"/>
            <a:ext cx="44486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es-ES" dirty="0">
                <a:solidFill>
                  <a:srgbClr val="00B050"/>
                </a:solidFill>
              </a:rPr>
              <a:t>Input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8199CD4-EFE0-8CFC-E644-979638C20D32}"/>
              </a:ext>
            </a:extLst>
          </p:cNvPr>
          <p:cNvSpPr/>
          <p:nvPr/>
        </p:nvSpPr>
        <p:spPr>
          <a:xfrm>
            <a:off x="711897" y="3272974"/>
            <a:ext cx="3251982" cy="1223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209D01A5-62F1-6E2D-2EDD-F0BB9D9381B7}"/>
              </a:ext>
            </a:extLst>
          </p:cNvPr>
          <p:cNvCxnSpPr>
            <a:cxnSpLocks/>
            <a:stCxn id="32" idx="3"/>
            <a:endCxn id="9" idx="1"/>
          </p:cNvCxnSpPr>
          <p:nvPr/>
        </p:nvCxnSpPr>
        <p:spPr>
          <a:xfrm flipV="1">
            <a:off x="3963879" y="3599220"/>
            <a:ext cx="782372" cy="2853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388663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icity Access Meeting by Slidesgo">
  <a:themeElements>
    <a:clrScheme name="Simple Light">
      <a:dk1>
        <a:srgbClr val="1D1D1B"/>
      </a:dk1>
      <a:lt1>
        <a:srgbClr val="D1630F"/>
      </a:lt1>
      <a:dk2>
        <a:srgbClr val="E5E5E5"/>
      </a:dk2>
      <a:lt2>
        <a:srgbClr val="CCCCCC"/>
      </a:lt2>
      <a:accent1>
        <a:srgbClr val="B4B4B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8763</TotalTime>
  <Words>266</Words>
  <Application>Microsoft Office PowerPoint</Application>
  <PresentationFormat>Presentación en pantalla (16:9)</PresentationFormat>
  <Paragraphs>103</Paragraphs>
  <Slides>15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Mulish</vt:lpstr>
      <vt:lpstr>Arial</vt:lpstr>
      <vt:lpstr>Nunito Light</vt:lpstr>
      <vt:lpstr>Mulish Light</vt:lpstr>
      <vt:lpstr>Arimo</vt:lpstr>
      <vt:lpstr>Goldman</vt:lpstr>
      <vt:lpstr>Abadi</vt:lpstr>
      <vt:lpstr>Electricity Access Meeting by Slidesgo</vt:lpstr>
      <vt:lpstr>Dynamic Line Rating without field devices</vt:lpstr>
      <vt:lpstr>Index </vt:lpstr>
      <vt:lpstr>Line Rating</vt:lpstr>
      <vt:lpstr>Static Line Rating</vt:lpstr>
      <vt:lpstr>Motivation</vt:lpstr>
      <vt:lpstr>Objectives</vt:lpstr>
      <vt:lpstr>Weather Measurement Accurracy</vt:lpstr>
      <vt:lpstr>Presentación de PowerPoint</vt:lpstr>
      <vt:lpstr>DLR Equations Inputs</vt:lpstr>
      <vt:lpstr>Results for Grid Operation</vt:lpstr>
      <vt:lpstr>Project Plan</vt:lpstr>
      <vt:lpstr>Parametrize  All Lines</vt:lpstr>
      <vt:lpstr>Get Weather Data from Providers</vt:lpstr>
      <vt:lpstr>NEXT STEPS</vt:lpstr>
      <vt:lpstr>Dynamic Line Rating without field devices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Carnicero Príncipe</cp:lastModifiedBy>
  <cp:revision>7</cp:revision>
  <dcterms:modified xsi:type="dcterms:W3CDTF">2024-07-04T11:18:46Z</dcterms:modified>
</cp:coreProperties>
</file>